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0104100" cy="15113000"/>
  <p:notesSz cx="20104100" cy="15113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28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685030"/>
            <a:ext cx="17088486" cy="31737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8463280"/>
            <a:ext cx="14072870" cy="3778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3475990"/>
            <a:ext cx="8745284" cy="99745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3475990"/>
            <a:ext cx="8745284" cy="99745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0999" y="13016676"/>
            <a:ext cx="20023455" cy="2092960"/>
          </a:xfrm>
          <a:custGeom>
            <a:avLst/>
            <a:gdLst/>
            <a:ahLst/>
            <a:cxnLst/>
            <a:rect l="l" t="t" r="r" b="b"/>
            <a:pathLst>
              <a:path w="20023455" h="2092959">
                <a:moveTo>
                  <a:pt x="0" y="2092616"/>
                </a:moveTo>
                <a:lnTo>
                  <a:pt x="20023072" y="2092616"/>
                </a:lnTo>
                <a:lnTo>
                  <a:pt x="20023072" y="0"/>
                </a:lnTo>
                <a:lnTo>
                  <a:pt x="0" y="0"/>
                </a:lnTo>
                <a:lnTo>
                  <a:pt x="0" y="2092616"/>
                </a:lnTo>
                <a:close/>
              </a:path>
            </a:pathLst>
          </a:custGeom>
          <a:solidFill>
            <a:srgbClr val="AEBA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21144"/>
            <a:ext cx="20104100" cy="3295015"/>
          </a:xfrm>
          <a:custGeom>
            <a:avLst/>
            <a:gdLst/>
            <a:ahLst/>
            <a:cxnLst/>
            <a:rect l="l" t="t" r="r" b="b"/>
            <a:pathLst>
              <a:path w="20104100" h="3295015">
                <a:moveTo>
                  <a:pt x="0" y="3294852"/>
                </a:moveTo>
                <a:lnTo>
                  <a:pt x="20104099" y="3294852"/>
                </a:lnTo>
                <a:lnTo>
                  <a:pt x="20104099" y="0"/>
                </a:lnTo>
                <a:lnTo>
                  <a:pt x="0" y="0"/>
                </a:lnTo>
                <a:lnTo>
                  <a:pt x="0" y="3294852"/>
                </a:lnTo>
                <a:close/>
              </a:path>
            </a:pathLst>
          </a:custGeom>
          <a:solidFill>
            <a:srgbClr val="BE1E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59957" y="902203"/>
            <a:ext cx="16584184" cy="1950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475990"/>
            <a:ext cx="18093690" cy="99745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4055090"/>
            <a:ext cx="6433312" cy="755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4055090"/>
            <a:ext cx="4623943" cy="755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4055090"/>
            <a:ext cx="4623943" cy="755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69795" marR="5080" indent="-1083310">
              <a:lnSpc>
                <a:spcPct val="150000"/>
              </a:lnSpc>
            </a:pPr>
            <a:r>
              <a:rPr spc="5" dirty="0"/>
              <a:t>PROJECT TITLE GOES </a:t>
            </a:r>
            <a:r>
              <a:rPr dirty="0"/>
              <a:t>HERE, KEEP IT </a:t>
            </a:r>
            <a:r>
              <a:rPr spc="5" dirty="0"/>
              <a:t>SHORT </a:t>
            </a:r>
            <a:r>
              <a:rPr dirty="0"/>
              <a:t>AND</a:t>
            </a:r>
            <a:r>
              <a:rPr spc="-250" dirty="0"/>
              <a:t> </a:t>
            </a:r>
            <a:r>
              <a:rPr spc="-75" dirty="0"/>
              <a:t>SWEET.  </a:t>
            </a:r>
            <a:r>
              <a:rPr dirty="0"/>
              <a:t>NOBODY </a:t>
            </a:r>
            <a:r>
              <a:rPr spc="-45" dirty="0"/>
              <a:t>WANTS </a:t>
            </a:r>
            <a:r>
              <a:rPr spc="-35" dirty="0"/>
              <a:t>TO </a:t>
            </a:r>
            <a:r>
              <a:rPr dirty="0"/>
              <a:t>READ </a:t>
            </a:r>
            <a:r>
              <a:rPr spc="5" dirty="0"/>
              <a:t>A </a:t>
            </a:r>
            <a:r>
              <a:rPr spc="-65" dirty="0"/>
              <a:t>REALLY </a:t>
            </a:r>
            <a:r>
              <a:rPr spc="5" dirty="0"/>
              <a:t>LONG</a:t>
            </a:r>
            <a:r>
              <a:rPr spc="-325" dirty="0"/>
              <a:t> </a:t>
            </a:r>
            <a:r>
              <a:rPr spc="5" dirty="0"/>
              <a:t>TITLE.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316025"/>
            <a:ext cx="20104100" cy="1733550"/>
          </a:xfrm>
          <a:custGeom>
            <a:avLst/>
            <a:gdLst/>
            <a:ahLst/>
            <a:cxnLst/>
            <a:rect l="l" t="t" r="r" b="b"/>
            <a:pathLst>
              <a:path w="20104100" h="1733550">
                <a:moveTo>
                  <a:pt x="0" y="1733239"/>
                </a:moveTo>
                <a:lnTo>
                  <a:pt x="20104099" y="1733239"/>
                </a:lnTo>
                <a:lnTo>
                  <a:pt x="20104099" y="0"/>
                </a:lnTo>
                <a:lnTo>
                  <a:pt x="0" y="0"/>
                </a:lnTo>
                <a:lnTo>
                  <a:pt x="0" y="1733239"/>
                </a:lnTo>
                <a:close/>
              </a:path>
            </a:pathLst>
          </a:custGeom>
          <a:solidFill>
            <a:srgbClr val="5E65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599582" y="3505414"/>
            <a:ext cx="16962755" cy="1118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00" marR="5080" indent="-940435">
              <a:lnSpc>
                <a:spcPct val="112000"/>
              </a:lnSpc>
              <a:tabLst>
                <a:tab pos="10943590" algn="l"/>
              </a:tabLst>
            </a:pPr>
            <a:r>
              <a:rPr sz="3250" b="1" spc="10" dirty="0">
                <a:solidFill>
                  <a:srgbClr val="FFFFFF"/>
                </a:solidFill>
                <a:latin typeface="Arial"/>
                <a:cs typeface="Arial"/>
              </a:rPr>
              <a:t>Authors: your </a:t>
            </a:r>
            <a:r>
              <a:rPr sz="3250" b="1" spc="15" dirty="0">
                <a:solidFill>
                  <a:srgbClr val="FFFFFF"/>
                </a:solidFill>
                <a:latin typeface="Arial"/>
                <a:cs typeface="Arial"/>
              </a:rPr>
              <a:t>name, </a:t>
            </a:r>
            <a:r>
              <a:rPr sz="3250" b="1" spc="10" dirty="0">
                <a:solidFill>
                  <a:srgbClr val="FFFFFF"/>
                </a:solidFill>
                <a:latin typeface="Arial"/>
                <a:cs typeface="Arial"/>
              </a:rPr>
              <a:t>faculty </a:t>
            </a:r>
            <a:r>
              <a:rPr sz="3250" b="1" spc="5" dirty="0">
                <a:solidFill>
                  <a:srgbClr val="FFFFFF"/>
                </a:solidFill>
                <a:latin typeface="Arial"/>
                <a:cs typeface="Arial"/>
              </a:rPr>
              <a:t>advisor's </a:t>
            </a:r>
            <a:r>
              <a:rPr sz="3250" b="1" spc="15" dirty="0">
                <a:solidFill>
                  <a:srgbClr val="FFFFFF"/>
                </a:solidFill>
                <a:latin typeface="Arial"/>
                <a:cs typeface="Arial"/>
              </a:rPr>
              <a:t>name, names </a:t>
            </a:r>
            <a:r>
              <a:rPr sz="3250" b="1" spc="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3250" b="1" spc="5" dirty="0">
                <a:solidFill>
                  <a:srgbClr val="FFFFFF"/>
                </a:solidFill>
                <a:latin typeface="Arial"/>
                <a:cs typeface="Arial"/>
              </a:rPr>
              <a:t>collaborators, </a:t>
            </a:r>
            <a:r>
              <a:rPr sz="3250" b="1" i="1" spc="10" dirty="0">
                <a:solidFill>
                  <a:srgbClr val="FFFFFF"/>
                </a:solidFill>
                <a:latin typeface="Arial"/>
                <a:cs typeface="Arial"/>
              </a:rPr>
              <a:t>department, and  institution. </a:t>
            </a:r>
            <a:r>
              <a:rPr sz="3250" b="1" spc="10" dirty="0">
                <a:solidFill>
                  <a:srgbClr val="FFFFFF"/>
                </a:solidFill>
                <a:latin typeface="Arial"/>
                <a:cs typeface="Arial"/>
              </a:rPr>
              <a:t>Don’t </a:t>
            </a:r>
            <a:r>
              <a:rPr sz="3250" b="1" spc="15" dirty="0">
                <a:solidFill>
                  <a:srgbClr val="FFFFFF"/>
                </a:solidFill>
                <a:latin typeface="Arial"/>
                <a:cs typeface="Arial"/>
              </a:rPr>
              <a:t>use hyphens </a:t>
            </a:r>
            <a:r>
              <a:rPr sz="3250" b="1" spc="1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325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50" b="1" spc="5" dirty="0">
                <a:solidFill>
                  <a:srgbClr val="FFFFFF"/>
                </a:solidFill>
                <a:latin typeface="Arial"/>
                <a:cs typeface="Arial"/>
              </a:rPr>
              <a:t>separate</a:t>
            </a:r>
            <a:r>
              <a:rPr sz="325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50" b="1" spc="10" dirty="0">
                <a:solidFill>
                  <a:srgbClr val="FFFFFF"/>
                </a:solidFill>
                <a:latin typeface="Arial"/>
                <a:cs typeface="Arial"/>
              </a:rPr>
              <a:t>words.	</a:t>
            </a:r>
            <a:r>
              <a:rPr sz="3250" b="1" spc="5" dirty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3250" b="1" spc="10" dirty="0">
                <a:solidFill>
                  <a:srgbClr val="FFFFFF"/>
                </a:solidFill>
                <a:latin typeface="Arial"/>
                <a:cs typeface="Arial"/>
              </a:rPr>
              <a:t>makes </a:t>
            </a:r>
            <a:r>
              <a:rPr sz="3250" b="1" spc="5" dirty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3250" b="1" spc="10" dirty="0">
                <a:solidFill>
                  <a:srgbClr val="FFFFFF"/>
                </a:solidFill>
                <a:latin typeface="Arial"/>
                <a:cs typeface="Arial"/>
              </a:rPr>
              <a:t>harder to</a:t>
            </a:r>
            <a:r>
              <a:rPr sz="325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50" b="1" spc="5" dirty="0">
                <a:solidFill>
                  <a:srgbClr val="FFFFFF"/>
                </a:solidFill>
                <a:latin typeface="Arial"/>
                <a:cs typeface="Arial"/>
              </a:rPr>
              <a:t>read.</a:t>
            </a:r>
            <a:endParaRPr sz="325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87" y="9017507"/>
            <a:ext cx="10117455" cy="4031615"/>
          </a:xfrm>
          <a:custGeom>
            <a:avLst/>
            <a:gdLst/>
            <a:ahLst/>
            <a:cxnLst/>
            <a:rect l="l" t="t" r="r" b="b"/>
            <a:pathLst>
              <a:path w="10117455" h="4031615">
                <a:moveTo>
                  <a:pt x="0" y="4031087"/>
                </a:moveTo>
                <a:lnTo>
                  <a:pt x="10116913" y="4031087"/>
                </a:lnTo>
                <a:lnTo>
                  <a:pt x="10116913" y="0"/>
                </a:lnTo>
                <a:lnTo>
                  <a:pt x="0" y="0"/>
                </a:lnTo>
                <a:lnTo>
                  <a:pt x="0" y="4031087"/>
                </a:lnTo>
                <a:close/>
              </a:path>
            </a:pathLst>
          </a:custGeom>
          <a:solidFill>
            <a:srgbClr val="0098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67357" y="9385220"/>
            <a:ext cx="7972425" cy="3338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b="1" dirty="0">
                <a:solidFill>
                  <a:srgbClr val="FFFFFF"/>
                </a:solidFill>
                <a:latin typeface="Arial"/>
                <a:cs typeface="Arial"/>
              </a:rPr>
              <a:t>DISCUSSION</a:t>
            </a:r>
            <a:endParaRPr sz="2450">
              <a:latin typeface="Arial"/>
              <a:cs typeface="Arial"/>
            </a:endParaRPr>
          </a:p>
          <a:p>
            <a:pPr marL="12700" marR="5080">
              <a:lnSpc>
                <a:spcPct val="111400"/>
              </a:lnSpc>
              <a:spcBef>
                <a:spcPts val="330"/>
              </a:spcBef>
            </a:pPr>
            <a:r>
              <a:rPr sz="2450" dirty="0">
                <a:solidFill>
                  <a:srgbClr val="FFFFFF"/>
                </a:solidFill>
                <a:latin typeface="Arial"/>
                <a:cs typeface="Arial"/>
              </a:rPr>
              <a:t>Lorem ipsum </a:t>
            </a:r>
            <a:r>
              <a:rPr sz="2450" spc="-5" dirty="0">
                <a:solidFill>
                  <a:srgbClr val="FFFFFF"/>
                </a:solidFill>
                <a:latin typeface="Arial"/>
                <a:cs typeface="Arial"/>
              </a:rPr>
              <a:t>dolor </a:t>
            </a:r>
            <a:r>
              <a:rPr sz="2450" dirty="0">
                <a:solidFill>
                  <a:srgbClr val="FFFFFF"/>
                </a:solidFill>
                <a:latin typeface="Arial"/>
                <a:cs typeface="Arial"/>
              </a:rPr>
              <a:t>sit amet, consectetuer </a:t>
            </a:r>
            <a:r>
              <a:rPr sz="2450" spc="-5" dirty="0">
                <a:solidFill>
                  <a:srgbClr val="FFFFFF"/>
                </a:solidFill>
                <a:latin typeface="Arial"/>
                <a:cs typeface="Arial"/>
              </a:rPr>
              <a:t>adipiscing </a:t>
            </a:r>
            <a:r>
              <a:rPr sz="2450" dirty="0">
                <a:solidFill>
                  <a:srgbClr val="FFFFFF"/>
                </a:solidFill>
                <a:latin typeface="Arial"/>
                <a:cs typeface="Arial"/>
              </a:rPr>
              <a:t>elit,  sed diam nonummy nibh euismod tincidunt ut </a:t>
            </a:r>
            <a:r>
              <a:rPr sz="2450" spc="-5" dirty="0">
                <a:solidFill>
                  <a:srgbClr val="FFFFFF"/>
                </a:solidFill>
                <a:latin typeface="Arial"/>
                <a:cs typeface="Arial"/>
              </a:rPr>
              <a:t>laoreet  dolore </a:t>
            </a:r>
            <a:r>
              <a:rPr sz="2450" spc="5" dirty="0">
                <a:solidFill>
                  <a:srgbClr val="FFFFFF"/>
                </a:solidFill>
                <a:latin typeface="Arial"/>
                <a:cs typeface="Arial"/>
              </a:rPr>
              <a:t>magna </a:t>
            </a:r>
            <a:r>
              <a:rPr sz="2450" spc="-5" dirty="0">
                <a:solidFill>
                  <a:srgbClr val="FFFFFF"/>
                </a:solidFill>
                <a:latin typeface="Arial"/>
                <a:cs typeface="Arial"/>
              </a:rPr>
              <a:t>aliquam erat </a:t>
            </a:r>
            <a:r>
              <a:rPr sz="2450" dirty="0">
                <a:solidFill>
                  <a:srgbClr val="FFFFFF"/>
                </a:solidFill>
                <a:latin typeface="Arial"/>
                <a:cs typeface="Arial"/>
              </a:rPr>
              <a:t>volutpat. Ut </a:t>
            </a:r>
            <a:r>
              <a:rPr sz="2450" spc="-5" dirty="0">
                <a:solidFill>
                  <a:srgbClr val="FFFFFF"/>
                </a:solidFill>
                <a:latin typeface="Arial"/>
                <a:cs typeface="Arial"/>
              </a:rPr>
              <a:t>wisi </a:t>
            </a:r>
            <a:r>
              <a:rPr sz="2450" dirty="0">
                <a:solidFill>
                  <a:srgbClr val="FFFFFF"/>
                </a:solidFill>
                <a:latin typeface="Arial"/>
                <a:cs typeface="Arial"/>
              </a:rPr>
              <a:t>enim </a:t>
            </a:r>
            <a:r>
              <a:rPr sz="2450" spc="-5" dirty="0">
                <a:solidFill>
                  <a:srgbClr val="FFFFFF"/>
                </a:solidFill>
                <a:latin typeface="Arial"/>
                <a:cs typeface="Arial"/>
              </a:rPr>
              <a:t>ad  </a:t>
            </a:r>
            <a:r>
              <a:rPr sz="2450" dirty="0">
                <a:solidFill>
                  <a:srgbClr val="FFFFFF"/>
                </a:solidFill>
                <a:latin typeface="Arial"/>
                <a:cs typeface="Arial"/>
              </a:rPr>
              <a:t>minim veniam, quis </a:t>
            </a:r>
            <a:r>
              <a:rPr sz="2450" spc="-5" dirty="0">
                <a:solidFill>
                  <a:srgbClr val="FFFFFF"/>
                </a:solidFill>
                <a:latin typeface="Arial"/>
                <a:cs typeface="Arial"/>
              </a:rPr>
              <a:t>nostrud exerci </a:t>
            </a:r>
            <a:r>
              <a:rPr sz="2450" dirty="0">
                <a:solidFill>
                  <a:srgbClr val="FFFFFF"/>
                </a:solidFill>
                <a:latin typeface="Arial"/>
                <a:cs typeface="Arial"/>
              </a:rPr>
              <a:t>tation </a:t>
            </a:r>
            <a:r>
              <a:rPr sz="2450" spc="-5" dirty="0">
                <a:solidFill>
                  <a:srgbClr val="FFFFFF"/>
                </a:solidFill>
                <a:latin typeface="Arial"/>
                <a:cs typeface="Arial"/>
              </a:rPr>
              <a:t>ullamcorper  </a:t>
            </a:r>
            <a:r>
              <a:rPr sz="2450" dirty="0">
                <a:solidFill>
                  <a:srgbClr val="FFFFFF"/>
                </a:solidFill>
                <a:latin typeface="Arial"/>
                <a:cs typeface="Arial"/>
              </a:rPr>
              <a:t>suscipit </a:t>
            </a:r>
            <a:r>
              <a:rPr sz="2450" spc="-5" dirty="0">
                <a:solidFill>
                  <a:srgbClr val="FFFFFF"/>
                </a:solidFill>
                <a:latin typeface="Arial"/>
                <a:cs typeface="Arial"/>
              </a:rPr>
              <a:t>lobortis nisl </a:t>
            </a:r>
            <a:r>
              <a:rPr sz="2450" dirty="0">
                <a:solidFill>
                  <a:srgbClr val="FFFFFF"/>
                </a:solidFill>
                <a:latin typeface="Arial"/>
                <a:cs typeface="Arial"/>
              </a:rPr>
              <a:t>ut </a:t>
            </a:r>
            <a:r>
              <a:rPr sz="2450" spc="-5" dirty="0">
                <a:solidFill>
                  <a:srgbClr val="FFFFFF"/>
                </a:solidFill>
                <a:latin typeface="Arial"/>
                <a:cs typeface="Arial"/>
              </a:rPr>
              <a:t>aliquip </a:t>
            </a:r>
            <a:r>
              <a:rPr sz="2450" dirty="0">
                <a:solidFill>
                  <a:srgbClr val="FFFFFF"/>
                </a:solidFill>
                <a:latin typeface="Arial"/>
                <a:cs typeface="Arial"/>
              </a:rPr>
              <a:t>ex ea Lorem ipsum </a:t>
            </a:r>
            <a:r>
              <a:rPr sz="2450" spc="-5" dirty="0">
                <a:solidFill>
                  <a:srgbClr val="FFFFFF"/>
                </a:solidFill>
                <a:latin typeface="Arial"/>
                <a:cs typeface="Arial"/>
              </a:rPr>
              <a:t>dolor </a:t>
            </a:r>
            <a:r>
              <a:rPr sz="2450" dirty="0">
                <a:solidFill>
                  <a:srgbClr val="FFFFFF"/>
                </a:solidFill>
                <a:latin typeface="Arial"/>
                <a:cs typeface="Arial"/>
              </a:rPr>
              <a:t>sit  amet, consectetuer </a:t>
            </a:r>
            <a:r>
              <a:rPr sz="2450" spc="-5" dirty="0">
                <a:solidFill>
                  <a:srgbClr val="FFFFFF"/>
                </a:solidFill>
                <a:latin typeface="Arial"/>
                <a:cs typeface="Arial"/>
              </a:rPr>
              <a:t>adipiscing elit, </a:t>
            </a:r>
            <a:r>
              <a:rPr sz="2450" dirty="0">
                <a:solidFill>
                  <a:srgbClr val="FFFFFF"/>
                </a:solidFill>
                <a:latin typeface="Arial"/>
                <a:cs typeface="Arial"/>
              </a:rPr>
              <a:t>sed diam nonummy  nibh euismod tincidunt</a:t>
            </a:r>
            <a:r>
              <a:rPr sz="245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5" dirty="0">
                <a:solidFill>
                  <a:srgbClr val="FFFFFF"/>
                </a:solidFill>
                <a:latin typeface="Arial"/>
                <a:cs typeface="Arial"/>
              </a:rPr>
              <a:t>ut</a:t>
            </a:r>
            <a:endParaRPr sz="245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118300" y="9020830"/>
            <a:ext cx="9986010" cy="4027804"/>
          </a:xfrm>
          <a:custGeom>
            <a:avLst/>
            <a:gdLst/>
            <a:ahLst/>
            <a:cxnLst/>
            <a:rect l="l" t="t" r="r" b="b"/>
            <a:pathLst>
              <a:path w="9986010" h="4027805">
                <a:moveTo>
                  <a:pt x="0" y="4027764"/>
                </a:moveTo>
                <a:lnTo>
                  <a:pt x="9985799" y="4027764"/>
                </a:lnTo>
                <a:lnTo>
                  <a:pt x="9985799" y="0"/>
                </a:lnTo>
                <a:lnTo>
                  <a:pt x="0" y="0"/>
                </a:lnTo>
                <a:lnTo>
                  <a:pt x="0" y="4027764"/>
                </a:lnTo>
                <a:close/>
              </a:path>
            </a:pathLst>
          </a:custGeom>
          <a:solidFill>
            <a:srgbClr val="9B33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87" y="5053801"/>
            <a:ext cx="6644640" cy="3968115"/>
          </a:xfrm>
          <a:custGeom>
            <a:avLst/>
            <a:gdLst/>
            <a:ahLst/>
            <a:cxnLst/>
            <a:rect l="l" t="t" r="r" b="b"/>
            <a:pathLst>
              <a:path w="6644640" h="3968115">
                <a:moveTo>
                  <a:pt x="0" y="3967916"/>
                </a:moveTo>
                <a:lnTo>
                  <a:pt x="6644481" y="3967916"/>
                </a:lnTo>
                <a:lnTo>
                  <a:pt x="6644481" y="0"/>
                </a:lnTo>
                <a:lnTo>
                  <a:pt x="0" y="0"/>
                </a:lnTo>
                <a:lnTo>
                  <a:pt x="0" y="3967916"/>
                </a:lnTo>
                <a:close/>
              </a:path>
            </a:pathLst>
          </a:custGeom>
          <a:solidFill>
            <a:srgbClr val="FFD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645889" y="5050139"/>
            <a:ext cx="6691630" cy="3971925"/>
          </a:xfrm>
          <a:custGeom>
            <a:avLst/>
            <a:gdLst/>
            <a:ahLst/>
            <a:cxnLst/>
            <a:rect l="l" t="t" r="r" b="b"/>
            <a:pathLst>
              <a:path w="6691630" h="3971925">
                <a:moveTo>
                  <a:pt x="6691286" y="3971579"/>
                </a:moveTo>
                <a:lnTo>
                  <a:pt x="0" y="3971579"/>
                </a:lnTo>
                <a:lnTo>
                  <a:pt x="0" y="0"/>
                </a:lnTo>
                <a:lnTo>
                  <a:pt x="6691286" y="0"/>
                </a:lnTo>
                <a:lnTo>
                  <a:pt x="6691286" y="3971579"/>
                </a:lnTo>
                <a:close/>
              </a:path>
            </a:pathLst>
          </a:custGeom>
          <a:solidFill>
            <a:srgbClr val="F794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3331973" y="5050853"/>
            <a:ext cx="6772275" cy="3970020"/>
          </a:xfrm>
          <a:custGeom>
            <a:avLst/>
            <a:gdLst/>
            <a:ahLst/>
            <a:cxnLst/>
            <a:rect l="l" t="t" r="r" b="b"/>
            <a:pathLst>
              <a:path w="6772275" h="3970020">
                <a:moveTo>
                  <a:pt x="0" y="3969789"/>
                </a:moveTo>
                <a:lnTo>
                  <a:pt x="6772126" y="3969789"/>
                </a:lnTo>
                <a:lnTo>
                  <a:pt x="6772126" y="0"/>
                </a:lnTo>
                <a:lnTo>
                  <a:pt x="0" y="0"/>
                </a:lnTo>
                <a:lnTo>
                  <a:pt x="0" y="3969789"/>
                </a:lnTo>
                <a:close/>
              </a:path>
            </a:pathLst>
          </a:custGeom>
          <a:solidFill>
            <a:srgbClr val="DFA4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067357" y="5398261"/>
            <a:ext cx="5144135" cy="3296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18135">
              <a:lnSpc>
                <a:spcPct val="100000"/>
              </a:lnSpc>
            </a:pPr>
            <a:r>
              <a:rPr sz="2450" b="1" spc="5" dirty="0">
                <a:solidFill>
                  <a:srgbClr val="231F20"/>
                </a:solidFill>
                <a:latin typeface="Arial"/>
                <a:cs typeface="Arial"/>
              </a:rPr>
              <a:t>PURPOSE (OR OBJECTIVES</a:t>
            </a:r>
            <a:r>
              <a:rPr sz="2450" b="1" spc="-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2450" b="1" spc="5" dirty="0">
                <a:solidFill>
                  <a:srgbClr val="231F20"/>
                </a:solidFill>
                <a:latin typeface="Arial"/>
                <a:cs typeface="Arial"/>
              </a:rPr>
              <a:t>OR  INTRODUCTION)</a:t>
            </a:r>
            <a:endParaRPr sz="2450">
              <a:latin typeface="Arial"/>
              <a:cs typeface="Arial"/>
            </a:endParaRPr>
          </a:p>
          <a:p>
            <a:pPr marL="12700" marR="5080">
              <a:lnSpc>
                <a:spcPct val="111400"/>
              </a:lnSpc>
              <a:spcBef>
                <a:spcPts val="330"/>
              </a:spcBef>
            </a:pPr>
            <a:r>
              <a:rPr sz="2450" dirty="0">
                <a:solidFill>
                  <a:srgbClr val="231F20"/>
                </a:solidFill>
                <a:latin typeface="Arial"/>
                <a:cs typeface="Arial"/>
              </a:rPr>
              <a:t>Lorem ipsum </a:t>
            </a:r>
            <a:r>
              <a:rPr sz="2450" spc="-5" dirty="0">
                <a:solidFill>
                  <a:srgbClr val="231F20"/>
                </a:solidFill>
                <a:latin typeface="Arial"/>
                <a:cs typeface="Arial"/>
              </a:rPr>
              <a:t>dolor </a:t>
            </a:r>
            <a:r>
              <a:rPr sz="2450" dirty="0">
                <a:solidFill>
                  <a:srgbClr val="231F20"/>
                </a:solidFill>
                <a:latin typeface="Arial"/>
                <a:cs typeface="Arial"/>
              </a:rPr>
              <a:t>sit amet, consect  </a:t>
            </a:r>
            <a:r>
              <a:rPr sz="2450" spc="-5" dirty="0">
                <a:solidFill>
                  <a:srgbClr val="231F20"/>
                </a:solidFill>
                <a:latin typeface="Arial"/>
                <a:cs typeface="Arial"/>
              </a:rPr>
              <a:t>etuer adipiscing elit, </a:t>
            </a:r>
            <a:r>
              <a:rPr sz="2450" dirty="0">
                <a:solidFill>
                  <a:srgbClr val="231F20"/>
                </a:solidFill>
                <a:latin typeface="Arial"/>
                <a:cs typeface="Arial"/>
              </a:rPr>
              <a:t>sed diam </a:t>
            </a:r>
            <a:r>
              <a:rPr sz="2450" spc="-5" dirty="0">
                <a:solidFill>
                  <a:srgbClr val="231F20"/>
                </a:solidFill>
                <a:latin typeface="Arial"/>
                <a:cs typeface="Arial"/>
              </a:rPr>
              <a:t>non  </a:t>
            </a:r>
            <a:r>
              <a:rPr sz="2450" dirty="0">
                <a:solidFill>
                  <a:srgbClr val="231F20"/>
                </a:solidFill>
                <a:latin typeface="Arial"/>
                <a:cs typeface="Arial"/>
              </a:rPr>
              <a:t>ummy nibh euismod tincidunt </a:t>
            </a:r>
            <a:r>
              <a:rPr sz="2450" spc="-5" dirty="0">
                <a:solidFill>
                  <a:srgbClr val="231F20"/>
                </a:solidFill>
                <a:latin typeface="Arial"/>
                <a:cs typeface="Arial"/>
              </a:rPr>
              <a:t>ut  laoreet dolore </a:t>
            </a:r>
            <a:r>
              <a:rPr sz="2450" spc="5" dirty="0">
                <a:solidFill>
                  <a:srgbClr val="231F20"/>
                </a:solidFill>
                <a:latin typeface="Arial"/>
                <a:cs typeface="Arial"/>
              </a:rPr>
              <a:t>magna </a:t>
            </a:r>
            <a:r>
              <a:rPr sz="2450" spc="-5" dirty="0">
                <a:solidFill>
                  <a:srgbClr val="231F20"/>
                </a:solidFill>
                <a:latin typeface="Arial"/>
                <a:cs typeface="Arial"/>
              </a:rPr>
              <a:t>aliquam erat  </a:t>
            </a:r>
            <a:r>
              <a:rPr sz="2450" dirty="0">
                <a:solidFill>
                  <a:srgbClr val="231F20"/>
                </a:solidFill>
                <a:latin typeface="Arial"/>
                <a:cs typeface="Arial"/>
              </a:rPr>
              <a:t>volutpat. </a:t>
            </a:r>
            <a:r>
              <a:rPr sz="2450" spc="-5" dirty="0">
                <a:solidFill>
                  <a:srgbClr val="231F20"/>
                </a:solidFill>
                <a:latin typeface="Arial"/>
                <a:cs typeface="Arial"/>
              </a:rPr>
              <a:t>exerci </a:t>
            </a:r>
            <a:r>
              <a:rPr sz="2450" dirty="0">
                <a:solidFill>
                  <a:srgbClr val="231F20"/>
                </a:solidFill>
                <a:latin typeface="Arial"/>
                <a:cs typeface="Arial"/>
              </a:rPr>
              <a:t>tation </a:t>
            </a:r>
            <a:r>
              <a:rPr sz="2450" spc="-5" dirty="0">
                <a:solidFill>
                  <a:srgbClr val="231F20"/>
                </a:solidFill>
                <a:latin typeface="Arial"/>
                <a:cs typeface="Arial"/>
              </a:rPr>
              <a:t>aliquip </a:t>
            </a:r>
            <a:r>
              <a:rPr sz="2450" dirty="0">
                <a:solidFill>
                  <a:srgbClr val="231F20"/>
                </a:solidFill>
                <a:latin typeface="Arial"/>
                <a:cs typeface="Arial"/>
              </a:rPr>
              <a:t>ex er sit  auer sed diam non </a:t>
            </a:r>
            <a:r>
              <a:rPr sz="2450" spc="-5" dirty="0">
                <a:solidFill>
                  <a:srgbClr val="231F20"/>
                </a:solidFill>
                <a:latin typeface="Arial"/>
                <a:cs typeface="Arial"/>
              </a:rPr>
              <a:t>umnitincidunt</a:t>
            </a:r>
            <a:r>
              <a:rPr sz="245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2450" spc="-5" dirty="0">
                <a:solidFill>
                  <a:srgbClr val="231F20"/>
                </a:solidFill>
                <a:latin typeface="Arial"/>
                <a:cs typeface="Arial"/>
              </a:rPr>
              <a:t>ut</a:t>
            </a:r>
            <a:endParaRPr sz="24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920523" y="5397984"/>
            <a:ext cx="5144135" cy="3338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b="1" spc="-25" dirty="0">
                <a:solidFill>
                  <a:srgbClr val="231F20"/>
                </a:solidFill>
                <a:latin typeface="Arial"/>
                <a:cs typeface="Arial"/>
              </a:rPr>
              <a:t>RESULTS </a:t>
            </a:r>
            <a:r>
              <a:rPr sz="2450" b="1" spc="5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2450" b="1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2450" b="1" dirty="0">
                <a:solidFill>
                  <a:srgbClr val="231F20"/>
                </a:solidFill>
                <a:latin typeface="Arial"/>
                <a:cs typeface="Arial"/>
              </a:rPr>
              <a:t>FINDINGS</a:t>
            </a:r>
            <a:endParaRPr sz="2450">
              <a:latin typeface="Arial"/>
              <a:cs typeface="Arial"/>
            </a:endParaRPr>
          </a:p>
          <a:p>
            <a:pPr marL="12700" marR="5080">
              <a:lnSpc>
                <a:spcPct val="111500"/>
              </a:lnSpc>
              <a:spcBef>
                <a:spcPts val="325"/>
              </a:spcBef>
            </a:pPr>
            <a:r>
              <a:rPr sz="2450" dirty="0">
                <a:solidFill>
                  <a:srgbClr val="231F20"/>
                </a:solidFill>
                <a:latin typeface="Arial"/>
                <a:cs typeface="Arial"/>
              </a:rPr>
              <a:t>Lorem ipsum </a:t>
            </a:r>
            <a:r>
              <a:rPr sz="2450" spc="-5" dirty="0">
                <a:solidFill>
                  <a:srgbClr val="231F20"/>
                </a:solidFill>
                <a:latin typeface="Arial"/>
                <a:cs typeface="Arial"/>
              </a:rPr>
              <a:t>dolor </a:t>
            </a:r>
            <a:r>
              <a:rPr sz="2450" dirty="0">
                <a:solidFill>
                  <a:srgbClr val="231F20"/>
                </a:solidFill>
                <a:latin typeface="Arial"/>
                <a:cs typeface="Arial"/>
              </a:rPr>
              <a:t>sit amet, consect  </a:t>
            </a:r>
            <a:r>
              <a:rPr sz="2450" spc="-5" dirty="0">
                <a:solidFill>
                  <a:srgbClr val="231F20"/>
                </a:solidFill>
                <a:latin typeface="Arial"/>
                <a:cs typeface="Arial"/>
              </a:rPr>
              <a:t>etuer adipiscing elit, </a:t>
            </a:r>
            <a:r>
              <a:rPr sz="2450" dirty="0">
                <a:solidFill>
                  <a:srgbClr val="231F20"/>
                </a:solidFill>
                <a:latin typeface="Arial"/>
                <a:cs typeface="Arial"/>
              </a:rPr>
              <a:t>sed diam </a:t>
            </a:r>
            <a:r>
              <a:rPr sz="2450" spc="-5" dirty="0">
                <a:solidFill>
                  <a:srgbClr val="231F20"/>
                </a:solidFill>
                <a:latin typeface="Arial"/>
                <a:cs typeface="Arial"/>
              </a:rPr>
              <a:t>non  </a:t>
            </a:r>
            <a:r>
              <a:rPr sz="2450" dirty="0">
                <a:solidFill>
                  <a:srgbClr val="231F20"/>
                </a:solidFill>
                <a:latin typeface="Arial"/>
                <a:cs typeface="Arial"/>
              </a:rPr>
              <a:t>ummy nibh euismod tincidunt </a:t>
            </a:r>
            <a:r>
              <a:rPr sz="2450" spc="-5" dirty="0">
                <a:solidFill>
                  <a:srgbClr val="231F20"/>
                </a:solidFill>
                <a:latin typeface="Arial"/>
                <a:cs typeface="Arial"/>
              </a:rPr>
              <a:t>ut  laoreet dolore </a:t>
            </a:r>
            <a:r>
              <a:rPr sz="2450" spc="5" dirty="0">
                <a:solidFill>
                  <a:srgbClr val="231F20"/>
                </a:solidFill>
                <a:latin typeface="Arial"/>
                <a:cs typeface="Arial"/>
              </a:rPr>
              <a:t>magna </a:t>
            </a:r>
            <a:r>
              <a:rPr sz="2450" spc="-5" dirty="0">
                <a:solidFill>
                  <a:srgbClr val="231F20"/>
                </a:solidFill>
                <a:latin typeface="Arial"/>
                <a:cs typeface="Arial"/>
              </a:rPr>
              <a:t>aliquam erat  </a:t>
            </a:r>
            <a:r>
              <a:rPr sz="2450" dirty="0">
                <a:solidFill>
                  <a:srgbClr val="231F20"/>
                </a:solidFill>
                <a:latin typeface="Arial"/>
                <a:cs typeface="Arial"/>
              </a:rPr>
              <a:t>volutpat. </a:t>
            </a:r>
            <a:r>
              <a:rPr sz="2450" spc="-5" dirty="0">
                <a:solidFill>
                  <a:srgbClr val="231F20"/>
                </a:solidFill>
                <a:latin typeface="Arial"/>
                <a:cs typeface="Arial"/>
              </a:rPr>
              <a:t>exerci </a:t>
            </a:r>
            <a:r>
              <a:rPr sz="2450" dirty="0">
                <a:solidFill>
                  <a:srgbClr val="231F20"/>
                </a:solidFill>
                <a:latin typeface="Arial"/>
                <a:cs typeface="Arial"/>
              </a:rPr>
              <a:t>tation </a:t>
            </a:r>
            <a:r>
              <a:rPr sz="2450" spc="-5" dirty="0">
                <a:solidFill>
                  <a:srgbClr val="231F20"/>
                </a:solidFill>
                <a:latin typeface="Arial"/>
                <a:cs typeface="Arial"/>
              </a:rPr>
              <a:t>aliquip </a:t>
            </a:r>
            <a:r>
              <a:rPr sz="2450" dirty="0">
                <a:solidFill>
                  <a:srgbClr val="231F20"/>
                </a:solidFill>
                <a:latin typeface="Arial"/>
                <a:cs typeface="Arial"/>
              </a:rPr>
              <a:t>ex er sit  auer sed diam nonummy </a:t>
            </a:r>
            <a:r>
              <a:rPr sz="2450" spc="-5" dirty="0">
                <a:solidFill>
                  <a:srgbClr val="231F20"/>
                </a:solidFill>
                <a:latin typeface="Arial"/>
                <a:cs typeface="Arial"/>
              </a:rPr>
              <a:t>nibh  </a:t>
            </a:r>
            <a:r>
              <a:rPr sz="2450" dirty="0">
                <a:solidFill>
                  <a:srgbClr val="231F20"/>
                </a:solidFill>
                <a:latin typeface="Arial"/>
                <a:cs typeface="Arial"/>
              </a:rPr>
              <a:t>euismod tincidunt</a:t>
            </a:r>
            <a:r>
              <a:rPr sz="2450" spc="-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2450" spc="-5" dirty="0">
                <a:solidFill>
                  <a:srgbClr val="231F20"/>
                </a:solidFill>
                <a:latin typeface="Arial"/>
                <a:cs typeface="Arial"/>
              </a:rPr>
              <a:t>ut</a:t>
            </a:r>
            <a:endParaRPr sz="24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104831" y="5397359"/>
            <a:ext cx="5681345" cy="2922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b="1" spc="5" dirty="0">
                <a:solidFill>
                  <a:srgbClr val="231F20"/>
                </a:solidFill>
                <a:latin typeface="Arial"/>
                <a:cs typeface="Arial"/>
              </a:rPr>
              <a:t>METHODS</a:t>
            </a:r>
            <a:endParaRPr sz="2450">
              <a:latin typeface="Arial"/>
              <a:cs typeface="Arial"/>
            </a:endParaRPr>
          </a:p>
          <a:p>
            <a:pPr marL="12700" marR="5080">
              <a:lnSpc>
                <a:spcPct val="111500"/>
              </a:lnSpc>
              <a:spcBef>
                <a:spcPts val="325"/>
              </a:spcBef>
            </a:pPr>
            <a:r>
              <a:rPr sz="2450" dirty="0">
                <a:solidFill>
                  <a:srgbClr val="231F20"/>
                </a:solidFill>
                <a:latin typeface="Arial"/>
                <a:cs typeface="Arial"/>
              </a:rPr>
              <a:t>Lorem ipsum </a:t>
            </a:r>
            <a:r>
              <a:rPr sz="2450" spc="-5" dirty="0">
                <a:solidFill>
                  <a:srgbClr val="231F20"/>
                </a:solidFill>
                <a:latin typeface="Arial"/>
                <a:cs typeface="Arial"/>
              </a:rPr>
              <a:t>dolor </a:t>
            </a:r>
            <a:r>
              <a:rPr sz="2450" dirty="0">
                <a:solidFill>
                  <a:srgbClr val="231F20"/>
                </a:solidFill>
                <a:latin typeface="Arial"/>
                <a:cs typeface="Arial"/>
              </a:rPr>
              <a:t>sit amet, consect  </a:t>
            </a:r>
            <a:r>
              <a:rPr sz="2450" spc="-5" dirty="0">
                <a:solidFill>
                  <a:srgbClr val="231F20"/>
                </a:solidFill>
                <a:latin typeface="Arial"/>
                <a:cs typeface="Arial"/>
              </a:rPr>
              <a:t>etuer adipiscing elit, </a:t>
            </a:r>
            <a:r>
              <a:rPr sz="2450" dirty="0">
                <a:solidFill>
                  <a:srgbClr val="231F20"/>
                </a:solidFill>
                <a:latin typeface="Arial"/>
                <a:cs typeface="Arial"/>
              </a:rPr>
              <a:t>sed diam non ummy  nibh euismod tincidunt ut </a:t>
            </a:r>
            <a:r>
              <a:rPr sz="2450" spc="-5" dirty="0">
                <a:solidFill>
                  <a:srgbClr val="231F20"/>
                </a:solidFill>
                <a:latin typeface="Arial"/>
                <a:cs typeface="Arial"/>
              </a:rPr>
              <a:t>laoreet dolore  </a:t>
            </a:r>
            <a:r>
              <a:rPr sz="2450" spc="5" dirty="0">
                <a:solidFill>
                  <a:srgbClr val="231F20"/>
                </a:solidFill>
                <a:latin typeface="Arial"/>
                <a:cs typeface="Arial"/>
              </a:rPr>
              <a:t>magna </a:t>
            </a:r>
            <a:r>
              <a:rPr sz="2450" spc="-5" dirty="0">
                <a:solidFill>
                  <a:srgbClr val="231F20"/>
                </a:solidFill>
                <a:latin typeface="Arial"/>
                <a:cs typeface="Arial"/>
              </a:rPr>
              <a:t>aliquam erat </a:t>
            </a:r>
            <a:r>
              <a:rPr sz="2450" dirty="0">
                <a:solidFill>
                  <a:srgbClr val="231F20"/>
                </a:solidFill>
                <a:latin typeface="Arial"/>
                <a:cs typeface="Arial"/>
              </a:rPr>
              <a:t>volutpat. </a:t>
            </a:r>
            <a:r>
              <a:rPr sz="2450" spc="-5" dirty="0">
                <a:solidFill>
                  <a:srgbClr val="231F20"/>
                </a:solidFill>
                <a:latin typeface="Arial"/>
                <a:cs typeface="Arial"/>
              </a:rPr>
              <a:t>exerci  </a:t>
            </a:r>
            <a:r>
              <a:rPr sz="2450" dirty="0">
                <a:solidFill>
                  <a:srgbClr val="231F20"/>
                </a:solidFill>
                <a:latin typeface="Arial"/>
                <a:cs typeface="Arial"/>
              </a:rPr>
              <a:t>tation </a:t>
            </a:r>
            <a:r>
              <a:rPr sz="2450" spc="-5" dirty="0">
                <a:solidFill>
                  <a:srgbClr val="231F20"/>
                </a:solidFill>
                <a:latin typeface="Arial"/>
                <a:cs typeface="Arial"/>
              </a:rPr>
              <a:t>aliquip </a:t>
            </a:r>
            <a:r>
              <a:rPr sz="2450" dirty="0">
                <a:solidFill>
                  <a:srgbClr val="231F20"/>
                </a:solidFill>
                <a:latin typeface="Arial"/>
                <a:cs typeface="Arial"/>
              </a:rPr>
              <a:t>ex er sit auer sed </a:t>
            </a:r>
            <a:r>
              <a:rPr sz="2450" spc="-5" dirty="0">
                <a:solidFill>
                  <a:srgbClr val="231F20"/>
                </a:solidFill>
                <a:latin typeface="Arial"/>
                <a:cs typeface="Arial"/>
              </a:rPr>
              <a:t>diam  </a:t>
            </a:r>
            <a:r>
              <a:rPr sz="2450" dirty="0">
                <a:solidFill>
                  <a:srgbClr val="231F20"/>
                </a:solidFill>
                <a:latin typeface="Arial"/>
                <a:cs typeface="Arial"/>
              </a:rPr>
              <a:t>nonummy</a:t>
            </a:r>
            <a:r>
              <a:rPr sz="2450" spc="-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2450" spc="-5" dirty="0">
                <a:solidFill>
                  <a:srgbClr val="231F20"/>
                </a:solidFill>
                <a:latin typeface="Arial"/>
                <a:cs typeface="Arial"/>
              </a:rPr>
              <a:t>nibh</a:t>
            </a:r>
            <a:endParaRPr sz="24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862799" y="9368544"/>
            <a:ext cx="7972425" cy="3338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b="1" dirty="0">
                <a:solidFill>
                  <a:srgbClr val="FFFFFF"/>
                </a:solidFill>
                <a:latin typeface="Arial"/>
                <a:cs typeface="Arial"/>
              </a:rPr>
              <a:t>SUMMARY/CONCLUSIONS</a:t>
            </a:r>
            <a:endParaRPr sz="2450">
              <a:latin typeface="Arial"/>
              <a:cs typeface="Arial"/>
            </a:endParaRPr>
          </a:p>
          <a:p>
            <a:pPr marL="12700" marR="5080">
              <a:lnSpc>
                <a:spcPct val="111400"/>
              </a:lnSpc>
              <a:spcBef>
                <a:spcPts val="330"/>
              </a:spcBef>
            </a:pPr>
            <a:r>
              <a:rPr sz="2450" dirty="0">
                <a:solidFill>
                  <a:srgbClr val="FFFFFF"/>
                </a:solidFill>
                <a:latin typeface="Arial"/>
                <a:cs typeface="Arial"/>
              </a:rPr>
              <a:t>Lorem ipsum </a:t>
            </a:r>
            <a:r>
              <a:rPr sz="2450" spc="-5" dirty="0">
                <a:solidFill>
                  <a:srgbClr val="FFFFFF"/>
                </a:solidFill>
                <a:latin typeface="Arial"/>
                <a:cs typeface="Arial"/>
              </a:rPr>
              <a:t>dolor </a:t>
            </a:r>
            <a:r>
              <a:rPr sz="2450" dirty="0">
                <a:solidFill>
                  <a:srgbClr val="FFFFFF"/>
                </a:solidFill>
                <a:latin typeface="Arial"/>
                <a:cs typeface="Arial"/>
              </a:rPr>
              <a:t>sit amet, consectetuer </a:t>
            </a:r>
            <a:r>
              <a:rPr sz="2450" spc="-5" dirty="0">
                <a:solidFill>
                  <a:srgbClr val="FFFFFF"/>
                </a:solidFill>
                <a:latin typeface="Arial"/>
                <a:cs typeface="Arial"/>
              </a:rPr>
              <a:t>adipiscing </a:t>
            </a:r>
            <a:r>
              <a:rPr sz="2450" dirty="0">
                <a:solidFill>
                  <a:srgbClr val="FFFFFF"/>
                </a:solidFill>
                <a:latin typeface="Arial"/>
                <a:cs typeface="Arial"/>
              </a:rPr>
              <a:t>elit,  sed diam nonummy nibh euismod tincidunt ut </a:t>
            </a:r>
            <a:r>
              <a:rPr sz="2450" spc="-5" dirty="0">
                <a:solidFill>
                  <a:srgbClr val="FFFFFF"/>
                </a:solidFill>
                <a:latin typeface="Arial"/>
                <a:cs typeface="Arial"/>
              </a:rPr>
              <a:t>laoreet  dolore </a:t>
            </a:r>
            <a:r>
              <a:rPr sz="2450" spc="5" dirty="0">
                <a:solidFill>
                  <a:srgbClr val="FFFFFF"/>
                </a:solidFill>
                <a:latin typeface="Arial"/>
                <a:cs typeface="Arial"/>
              </a:rPr>
              <a:t>magna </a:t>
            </a:r>
            <a:r>
              <a:rPr sz="2450" spc="-5" dirty="0">
                <a:solidFill>
                  <a:srgbClr val="FFFFFF"/>
                </a:solidFill>
                <a:latin typeface="Arial"/>
                <a:cs typeface="Arial"/>
              </a:rPr>
              <a:t>aliquam erat </a:t>
            </a:r>
            <a:r>
              <a:rPr sz="2450" dirty="0">
                <a:solidFill>
                  <a:srgbClr val="FFFFFF"/>
                </a:solidFill>
                <a:latin typeface="Arial"/>
                <a:cs typeface="Arial"/>
              </a:rPr>
              <a:t>volutpat. Ut </a:t>
            </a:r>
            <a:r>
              <a:rPr sz="2450" spc="-5" dirty="0">
                <a:solidFill>
                  <a:srgbClr val="FFFFFF"/>
                </a:solidFill>
                <a:latin typeface="Arial"/>
                <a:cs typeface="Arial"/>
              </a:rPr>
              <a:t>wisi </a:t>
            </a:r>
            <a:r>
              <a:rPr sz="2450" dirty="0">
                <a:solidFill>
                  <a:srgbClr val="FFFFFF"/>
                </a:solidFill>
                <a:latin typeface="Arial"/>
                <a:cs typeface="Arial"/>
              </a:rPr>
              <a:t>enim </a:t>
            </a:r>
            <a:r>
              <a:rPr sz="2450" spc="-5" dirty="0">
                <a:solidFill>
                  <a:srgbClr val="FFFFFF"/>
                </a:solidFill>
                <a:latin typeface="Arial"/>
                <a:cs typeface="Arial"/>
              </a:rPr>
              <a:t>ad  </a:t>
            </a:r>
            <a:r>
              <a:rPr sz="2450" dirty="0">
                <a:solidFill>
                  <a:srgbClr val="FFFFFF"/>
                </a:solidFill>
                <a:latin typeface="Arial"/>
                <a:cs typeface="Arial"/>
              </a:rPr>
              <a:t>minim veniam, quis </a:t>
            </a:r>
            <a:r>
              <a:rPr sz="2450" spc="-5" dirty="0">
                <a:solidFill>
                  <a:srgbClr val="FFFFFF"/>
                </a:solidFill>
                <a:latin typeface="Arial"/>
                <a:cs typeface="Arial"/>
              </a:rPr>
              <a:t>nostrud exerci </a:t>
            </a:r>
            <a:r>
              <a:rPr sz="2450" dirty="0">
                <a:solidFill>
                  <a:srgbClr val="FFFFFF"/>
                </a:solidFill>
                <a:latin typeface="Arial"/>
                <a:cs typeface="Arial"/>
              </a:rPr>
              <a:t>tation </a:t>
            </a:r>
            <a:r>
              <a:rPr sz="2450" spc="-5" dirty="0">
                <a:solidFill>
                  <a:srgbClr val="FFFFFF"/>
                </a:solidFill>
                <a:latin typeface="Arial"/>
                <a:cs typeface="Arial"/>
              </a:rPr>
              <a:t>ullamcorper  </a:t>
            </a:r>
            <a:r>
              <a:rPr sz="2450" dirty="0">
                <a:solidFill>
                  <a:srgbClr val="FFFFFF"/>
                </a:solidFill>
                <a:latin typeface="Arial"/>
                <a:cs typeface="Arial"/>
              </a:rPr>
              <a:t>suscipit </a:t>
            </a:r>
            <a:r>
              <a:rPr sz="2450" spc="-5" dirty="0">
                <a:solidFill>
                  <a:srgbClr val="FFFFFF"/>
                </a:solidFill>
                <a:latin typeface="Arial"/>
                <a:cs typeface="Arial"/>
              </a:rPr>
              <a:t>lobortis nisl </a:t>
            </a:r>
            <a:r>
              <a:rPr sz="2450" dirty="0">
                <a:solidFill>
                  <a:srgbClr val="FFFFFF"/>
                </a:solidFill>
                <a:latin typeface="Arial"/>
                <a:cs typeface="Arial"/>
              </a:rPr>
              <a:t>ut </a:t>
            </a:r>
            <a:r>
              <a:rPr sz="2450" spc="-5" dirty="0">
                <a:solidFill>
                  <a:srgbClr val="FFFFFF"/>
                </a:solidFill>
                <a:latin typeface="Arial"/>
                <a:cs typeface="Arial"/>
              </a:rPr>
              <a:t>aliquip </a:t>
            </a:r>
            <a:r>
              <a:rPr sz="2450" dirty="0">
                <a:solidFill>
                  <a:srgbClr val="FFFFFF"/>
                </a:solidFill>
                <a:latin typeface="Arial"/>
                <a:cs typeface="Arial"/>
              </a:rPr>
              <a:t>ex ea Lorem ipsum </a:t>
            </a:r>
            <a:r>
              <a:rPr sz="2450" spc="-5" dirty="0">
                <a:solidFill>
                  <a:srgbClr val="FFFFFF"/>
                </a:solidFill>
                <a:latin typeface="Arial"/>
                <a:cs typeface="Arial"/>
              </a:rPr>
              <a:t>dolor </a:t>
            </a:r>
            <a:r>
              <a:rPr sz="2450" dirty="0">
                <a:solidFill>
                  <a:srgbClr val="FFFFFF"/>
                </a:solidFill>
                <a:latin typeface="Arial"/>
                <a:cs typeface="Arial"/>
              </a:rPr>
              <a:t>sit  amet, consectetuer </a:t>
            </a:r>
            <a:r>
              <a:rPr sz="2450" spc="-5" dirty="0">
                <a:solidFill>
                  <a:srgbClr val="FFFFFF"/>
                </a:solidFill>
                <a:latin typeface="Arial"/>
                <a:cs typeface="Arial"/>
              </a:rPr>
              <a:t>adipiscing elit, </a:t>
            </a:r>
            <a:r>
              <a:rPr sz="2450" dirty="0">
                <a:solidFill>
                  <a:srgbClr val="FFFFFF"/>
                </a:solidFill>
                <a:latin typeface="Arial"/>
                <a:cs typeface="Arial"/>
              </a:rPr>
              <a:t>sed diam nonummy  nibh euismod tincidunt</a:t>
            </a:r>
            <a:r>
              <a:rPr sz="245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50" spc="-5" dirty="0">
                <a:solidFill>
                  <a:srgbClr val="FFFFFF"/>
                </a:solidFill>
                <a:latin typeface="Arial"/>
                <a:cs typeface="Arial"/>
              </a:rPr>
              <a:t>ut</a:t>
            </a:r>
            <a:endParaRPr sz="24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04506" y="13599458"/>
            <a:ext cx="14980919" cy="758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3792854" algn="l"/>
              </a:tabLst>
            </a:pPr>
            <a:r>
              <a:rPr sz="2450" b="1" dirty="0">
                <a:solidFill>
                  <a:srgbClr val="231F20"/>
                </a:solidFill>
                <a:latin typeface="Arial"/>
                <a:cs typeface="Arial"/>
              </a:rPr>
              <a:t>ACKNOWLEDGEMENTS	</a:t>
            </a:r>
            <a:r>
              <a:rPr sz="2450" i="1" spc="-5" dirty="0">
                <a:solidFill>
                  <a:srgbClr val="231F20"/>
                </a:solidFill>
                <a:latin typeface="Arial"/>
                <a:cs typeface="Arial"/>
              </a:rPr>
              <a:t>include </a:t>
            </a:r>
            <a:r>
              <a:rPr sz="2450" i="1" dirty="0">
                <a:solidFill>
                  <a:srgbClr val="231F20"/>
                </a:solidFill>
                <a:latin typeface="Arial"/>
                <a:cs typeface="Arial"/>
              </a:rPr>
              <a:t>any sources of funding you received.Lorem ipsum </a:t>
            </a:r>
            <a:r>
              <a:rPr sz="2450" i="1" spc="-5" dirty="0">
                <a:solidFill>
                  <a:srgbClr val="231F20"/>
                </a:solidFill>
                <a:latin typeface="Arial"/>
                <a:cs typeface="Arial"/>
              </a:rPr>
              <a:t>dolor </a:t>
            </a:r>
            <a:r>
              <a:rPr sz="2450" i="1" dirty="0">
                <a:solidFill>
                  <a:srgbClr val="231F20"/>
                </a:solidFill>
                <a:latin typeface="Arial"/>
                <a:cs typeface="Arial"/>
              </a:rPr>
              <a:t>sit</a:t>
            </a:r>
            <a:r>
              <a:rPr sz="2450" i="1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2450" i="1" dirty="0">
                <a:solidFill>
                  <a:srgbClr val="231F20"/>
                </a:solidFill>
                <a:latin typeface="Arial"/>
                <a:cs typeface="Arial"/>
              </a:rPr>
              <a:t>amet,</a:t>
            </a:r>
            <a:r>
              <a:rPr sz="2450" i="1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2450" i="1" dirty="0">
                <a:solidFill>
                  <a:srgbClr val="231F20"/>
                </a:solidFill>
                <a:latin typeface="Arial"/>
                <a:cs typeface="Arial"/>
              </a:rPr>
              <a:t>consect  </a:t>
            </a:r>
            <a:r>
              <a:rPr sz="2450" i="1" spc="-5" dirty="0">
                <a:solidFill>
                  <a:srgbClr val="231F20"/>
                </a:solidFill>
                <a:latin typeface="Arial"/>
                <a:cs typeface="Arial"/>
              </a:rPr>
              <a:t>etuer adipiscing elit, </a:t>
            </a:r>
            <a:r>
              <a:rPr sz="2450" i="1" dirty="0">
                <a:solidFill>
                  <a:srgbClr val="231F20"/>
                </a:solidFill>
                <a:latin typeface="Arial"/>
                <a:cs typeface="Arial"/>
              </a:rPr>
              <a:t>sed diam nonummy nibh euismod tincidunt ut </a:t>
            </a:r>
            <a:r>
              <a:rPr sz="2450" i="1" spc="-5" dirty="0">
                <a:solidFill>
                  <a:srgbClr val="231F20"/>
                </a:solidFill>
                <a:latin typeface="Arial"/>
                <a:cs typeface="Arial"/>
              </a:rPr>
              <a:t>laoreet dolore </a:t>
            </a:r>
            <a:r>
              <a:rPr sz="2450" i="1" spc="5" dirty="0">
                <a:solidFill>
                  <a:srgbClr val="231F20"/>
                </a:solidFill>
                <a:latin typeface="Arial"/>
                <a:cs typeface="Arial"/>
              </a:rPr>
              <a:t>magna </a:t>
            </a:r>
            <a:r>
              <a:rPr sz="2450" i="1" spc="-5" dirty="0">
                <a:solidFill>
                  <a:srgbClr val="231F20"/>
                </a:solidFill>
                <a:latin typeface="Arial"/>
                <a:cs typeface="Arial"/>
              </a:rPr>
              <a:t>ali </a:t>
            </a:r>
            <a:r>
              <a:rPr sz="2450" i="1" dirty="0">
                <a:solidFill>
                  <a:srgbClr val="231F20"/>
                </a:solidFill>
                <a:latin typeface="Arial"/>
                <a:cs typeface="Arial"/>
              </a:rPr>
              <a:t>Lorem</a:t>
            </a:r>
            <a:r>
              <a:rPr sz="2450" i="1" spc="1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2450" i="1" spc="-5" dirty="0">
                <a:solidFill>
                  <a:srgbClr val="231F20"/>
                </a:solidFill>
                <a:latin typeface="Arial"/>
                <a:cs typeface="Arial"/>
              </a:rPr>
              <a:t>ipsum</a:t>
            </a:r>
            <a:endParaRPr sz="245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6956073" y="14399724"/>
            <a:ext cx="166370" cy="191135"/>
          </a:xfrm>
          <a:custGeom>
            <a:avLst/>
            <a:gdLst/>
            <a:ahLst/>
            <a:cxnLst/>
            <a:rect l="l" t="t" r="r" b="b"/>
            <a:pathLst>
              <a:path w="166369" h="191134">
                <a:moveTo>
                  <a:pt x="31092" y="0"/>
                </a:moveTo>
                <a:lnTo>
                  <a:pt x="0" y="0"/>
                </a:lnTo>
                <a:lnTo>
                  <a:pt x="0" y="190787"/>
                </a:lnTo>
                <a:lnTo>
                  <a:pt x="32993" y="190787"/>
                </a:lnTo>
                <a:lnTo>
                  <a:pt x="32993" y="55053"/>
                </a:lnTo>
                <a:lnTo>
                  <a:pt x="73754" y="55053"/>
                </a:lnTo>
                <a:lnTo>
                  <a:pt x="31092" y="0"/>
                </a:lnTo>
                <a:close/>
              </a:path>
              <a:path w="166369" h="191134">
                <a:moveTo>
                  <a:pt x="73754" y="55053"/>
                </a:moveTo>
                <a:lnTo>
                  <a:pt x="32993" y="55053"/>
                </a:lnTo>
                <a:lnTo>
                  <a:pt x="138231" y="190787"/>
                </a:lnTo>
                <a:lnTo>
                  <a:pt x="166271" y="190787"/>
                </a:lnTo>
                <a:lnTo>
                  <a:pt x="166271" y="131911"/>
                </a:lnTo>
                <a:lnTo>
                  <a:pt x="133312" y="131911"/>
                </a:lnTo>
                <a:lnTo>
                  <a:pt x="73754" y="55053"/>
                </a:lnTo>
                <a:close/>
              </a:path>
              <a:path w="166369" h="191134">
                <a:moveTo>
                  <a:pt x="166271" y="0"/>
                </a:moveTo>
                <a:lnTo>
                  <a:pt x="133312" y="0"/>
                </a:lnTo>
                <a:lnTo>
                  <a:pt x="133312" y="131911"/>
                </a:lnTo>
                <a:lnTo>
                  <a:pt x="166271" y="131911"/>
                </a:lnTo>
                <a:lnTo>
                  <a:pt x="16627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202810" y="14575620"/>
            <a:ext cx="142875" cy="0"/>
          </a:xfrm>
          <a:custGeom>
            <a:avLst/>
            <a:gdLst/>
            <a:ahLst/>
            <a:cxnLst/>
            <a:rect l="l" t="t" r="r" b="b"/>
            <a:pathLst>
              <a:path w="142875">
                <a:moveTo>
                  <a:pt x="0" y="0"/>
                </a:moveTo>
                <a:lnTo>
                  <a:pt x="142816" y="0"/>
                </a:lnTo>
              </a:path>
            </a:pathLst>
          </a:custGeom>
          <a:ln w="2920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219570" y="14508945"/>
            <a:ext cx="0" cy="52069"/>
          </a:xfrm>
          <a:custGeom>
            <a:avLst/>
            <a:gdLst/>
            <a:ahLst/>
            <a:cxnLst/>
            <a:rect l="l" t="t" r="r" b="b"/>
            <a:pathLst>
              <a:path h="52069">
                <a:moveTo>
                  <a:pt x="0" y="0"/>
                </a:moveTo>
                <a:lnTo>
                  <a:pt x="0" y="52070"/>
                </a:lnTo>
              </a:path>
            </a:pathLst>
          </a:custGeom>
          <a:ln w="3352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7202810" y="14494340"/>
            <a:ext cx="129539" cy="0"/>
          </a:xfrm>
          <a:custGeom>
            <a:avLst/>
            <a:gdLst/>
            <a:ahLst/>
            <a:cxnLst/>
            <a:rect l="l" t="t" r="r" b="b"/>
            <a:pathLst>
              <a:path w="129540">
                <a:moveTo>
                  <a:pt x="0" y="0"/>
                </a:moveTo>
                <a:lnTo>
                  <a:pt x="129164" y="0"/>
                </a:lnTo>
              </a:path>
            </a:pathLst>
          </a:custGeom>
          <a:ln w="292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7202810" y="14454970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>
                <a:moveTo>
                  <a:pt x="0" y="0"/>
                </a:moveTo>
                <a:lnTo>
                  <a:pt x="33520" y="0"/>
                </a:lnTo>
              </a:path>
            </a:pathLst>
          </a:custGeom>
          <a:ln w="4952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7202810" y="14414965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5">
                <a:moveTo>
                  <a:pt x="0" y="0"/>
                </a:moveTo>
                <a:lnTo>
                  <a:pt x="141443" y="0"/>
                </a:lnTo>
              </a:path>
            </a:pathLst>
          </a:custGeom>
          <a:ln w="3047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7392800" y="14399162"/>
            <a:ext cx="285115" cy="191770"/>
          </a:xfrm>
          <a:custGeom>
            <a:avLst/>
            <a:gdLst/>
            <a:ahLst/>
            <a:cxnLst/>
            <a:rect l="l" t="t" r="r" b="b"/>
            <a:pathLst>
              <a:path w="285115" h="191769">
                <a:moveTo>
                  <a:pt x="36267" y="561"/>
                </a:moveTo>
                <a:lnTo>
                  <a:pt x="0" y="561"/>
                </a:lnTo>
                <a:lnTo>
                  <a:pt x="66021" y="191349"/>
                </a:lnTo>
                <a:lnTo>
                  <a:pt x="95858" y="191349"/>
                </a:lnTo>
                <a:lnTo>
                  <a:pt x="112713" y="142039"/>
                </a:lnTo>
                <a:lnTo>
                  <a:pt x="81748" y="142039"/>
                </a:lnTo>
                <a:lnTo>
                  <a:pt x="36267" y="561"/>
                </a:lnTo>
                <a:close/>
              </a:path>
              <a:path w="285115" h="191769">
                <a:moveTo>
                  <a:pt x="175348" y="55615"/>
                </a:moveTo>
                <a:lnTo>
                  <a:pt x="142254" y="55615"/>
                </a:lnTo>
                <a:lnTo>
                  <a:pt x="188671" y="191349"/>
                </a:lnTo>
                <a:lnTo>
                  <a:pt x="218800" y="191349"/>
                </a:lnTo>
                <a:lnTo>
                  <a:pt x="235790" y="142039"/>
                </a:lnTo>
                <a:lnTo>
                  <a:pt x="203878" y="142039"/>
                </a:lnTo>
                <a:lnTo>
                  <a:pt x="175348" y="55615"/>
                </a:lnTo>
                <a:close/>
              </a:path>
              <a:path w="285115" h="191769">
                <a:moveTo>
                  <a:pt x="156989" y="0"/>
                </a:moveTo>
                <a:lnTo>
                  <a:pt x="128637" y="0"/>
                </a:lnTo>
                <a:lnTo>
                  <a:pt x="81748" y="142039"/>
                </a:lnTo>
                <a:lnTo>
                  <a:pt x="112713" y="142039"/>
                </a:lnTo>
                <a:lnTo>
                  <a:pt x="142254" y="55615"/>
                </a:lnTo>
                <a:lnTo>
                  <a:pt x="175348" y="55615"/>
                </a:lnTo>
                <a:lnTo>
                  <a:pt x="156989" y="0"/>
                </a:lnTo>
                <a:close/>
              </a:path>
              <a:path w="285115" h="191769">
                <a:moveTo>
                  <a:pt x="284537" y="561"/>
                </a:moveTo>
                <a:lnTo>
                  <a:pt x="249358" y="561"/>
                </a:lnTo>
                <a:lnTo>
                  <a:pt x="203878" y="142039"/>
                </a:lnTo>
                <a:lnTo>
                  <a:pt x="235790" y="142039"/>
                </a:lnTo>
                <a:lnTo>
                  <a:pt x="284537" y="56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7817317" y="14399724"/>
            <a:ext cx="187960" cy="191135"/>
          </a:xfrm>
          <a:custGeom>
            <a:avLst/>
            <a:gdLst/>
            <a:ahLst/>
            <a:cxnLst/>
            <a:rect l="l" t="t" r="r" b="b"/>
            <a:pathLst>
              <a:path w="187959" h="191134">
                <a:moveTo>
                  <a:pt x="35740" y="0"/>
                </a:moveTo>
                <a:lnTo>
                  <a:pt x="0" y="0"/>
                </a:lnTo>
                <a:lnTo>
                  <a:pt x="0" y="190787"/>
                </a:lnTo>
                <a:lnTo>
                  <a:pt x="33028" y="190787"/>
                </a:lnTo>
                <a:lnTo>
                  <a:pt x="33028" y="54519"/>
                </a:lnTo>
                <a:lnTo>
                  <a:pt x="70823" y="54519"/>
                </a:lnTo>
                <a:lnTo>
                  <a:pt x="35740" y="0"/>
                </a:lnTo>
                <a:close/>
              </a:path>
              <a:path w="187959" h="191134">
                <a:moveTo>
                  <a:pt x="187548" y="53957"/>
                </a:moveTo>
                <a:lnTo>
                  <a:pt x="153999" y="53957"/>
                </a:lnTo>
                <a:lnTo>
                  <a:pt x="153999" y="190787"/>
                </a:lnTo>
                <a:lnTo>
                  <a:pt x="187548" y="190787"/>
                </a:lnTo>
                <a:lnTo>
                  <a:pt x="187548" y="53957"/>
                </a:lnTo>
                <a:close/>
              </a:path>
              <a:path w="187959" h="191134">
                <a:moveTo>
                  <a:pt x="70823" y="54519"/>
                </a:moveTo>
                <a:lnTo>
                  <a:pt x="33028" y="54519"/>
                </a:lnTo>
                <a:lnTo>
                  <a:pt x="92688" y="143899"/>
                </a:lnTo>
                <a:lnTo>
                  <a:pt x="93777" y="143899"/>
                </a:lnTo>
                <a:lnTo>
                  <a:pt x="129738" y="90190"/>
                </a:lnTo>
                <a:lnTo>
                  <a:pt x="93777" y="90190"/>
                </a:lnTo>
                <a:lnTo>
                  <a:pt x="70823" y="54519"/>
                </a:lnTo>
                <a:close/>
              </a:path>
              <a:path w="187959" h="191134">
                <a:moveTo>
                  <a:pt x="187548" y="0"/>
                </a:moveTo>
                <a:lnTo>
                  <a:pt x="151849" y="0"/>
                </a:lnTo>
                <a:lnTo>
                  <a:pt x="93777" y="90190"/>
                </a:lnTo>
                <a:lnTo>
                  <a:pt x="129738" y="90190"/>
                </a:lnTo>
                <a:lnTo>
                  <a:pt x="153999" y="53957"/>
                </a:lnTo>
                <a:lnTo>
                  <a:pt x="187548" y="53957"/>
                </a:lnTo>
                <a:lnTo>
                  <a:pt x="18754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8089111" y="14575620"/>
            <a:ext cx="142875" cy="0"/>
          </a:xfrm>
          <a:custGeom>
            <a:avLst/>
            <a:gdLst/>
            <a:ahLst/>
            <a:cxnLst/>
            <a:rect l="l" t="t" r="r" b="b"/>
            <a:pathLst>
              <a:path w="142875">
                <a:moveTo>
                  <a:pt x="0" y="0"/>
                </a:moveTo>
                <a:lnTo>
                  <a:pt x="142816" y="0"/>
                </a:lnTo>
              </a:path>
            </a:pathLst>
          </a:custGeom>
          <a:ln w="2920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8105871" y="14508945"/>
            <a:ext cx="0" cy="52069"/>
          </a:xfrm>
          <a:custGeom>
            <a:avLst/>
            <a:gdLst/>
            <a:ahLst/>
            <a:cxnLst/>
            <a:rect l="l" t="t" r="r" b="b"/>
            <a:pathLst>
              <a:path h="52069">
                <a:moveTo>
                  <a:pt x="0" y="0"/>
                </a:moveTo>
                <a:lnTo>
                  <a:pt x="0" y="52070"/>
                </a:lnTo>
              </a:path>
            </a:pathLst>
          </a:custGeom>
          <a:ln w="3352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8089111" y="14494340"/>
            <a:ext cx="129539" cy="0"/>
          </a:xfrm>
          <a:custGeom>
            <a:avLst/>
            <a:gdLst/>
            <a:ahLst/>
            <a:cxnLst/>
            <a:rect l="l" t="t" r="r" b="b"/>
            <a:pathLst>
              <a:path w="129540">
                <a:moveTo>
                  <a:pt x="0" y="0"/>
                </a:moveTo>
                <a:lnTo>
                  <a:pt x="129164" y="0"/>
                </a:lnTo>
              </a:path>
            </a:pathLst>
          </a:custGeom>
          <a:ln w="292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8089111" y="14454970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>
                <a:moveTo>
                  <a:pt x="0" y="0"/>
                </a:moveTo>
                <a:lnTo>
                  <a:pt x="33520" y="0"/>
                </a:lnTo>
              </a:path>
            </a:pathLst>
          </a:custGeom>
          <a:ln w="4952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8089111" y="14414965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5">
                <a:moveTo>
                  <a:pt x="0" y="0"/>
                </a:moveTo>
                <a:lnTo>
                  <a:pt x="141443" y="0"/>
                </a:lnTo>
              </a:path>
            </a:pathLst>
          </a:custGeom>
          <a:ln w="3047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288660" y="14399724"/>
            <a:ext cx="179070" cy="191135"/>
          </a:xfrm>
          <a:custGeom>
            <a:avLst/>
            <a:gdLst/>
            <a:ahLst/>
            <a:cxnLst/>
            <a:rect l="l" t="t" r="r" b="b"/>
            <a:pathLst>
              <a:path w="179069" h="191134">
                <a:moveTo>
                  <a:pt x="42247" y="0"/>
                </a:moveTo>
                <a:lnTo>
                  <a:pt x="2747" y="0"/>
                </a:lnTo>
                <a:lnTo>
                  <a:pt x="68983" y="93777"/>
                </a:lnTo>
                <a:lnTo>
                  <a:pt x="0" y="190787"/>
                </a:lnTo>
                <a:lnTo>
                  <a:pt x="38446" y="190787"/>
                </a:lnTo>
                <a:lnTo>
                  <a:pt x="88609" y="118016"/>
                </a:lnTo>
                <a:lnTo>
                  <a:pt x="126893" y="118016"/>
                </a:lnTo>
                <a:lnTo>
                  <a:pt x="109289" y="93215"/>
                </a:lnTo>
                <a:lnTo>
                  <a:pt x="126408" y="69226"/>
                </a:lnTo>
                <a:lnTo>
                  <a:pt x="89698" y="69226"/>
                </a:lnTo>
                <a:lnTo>
                  <a:pt x="42247" y="0"/>
                </a:lnTo>
                <a:close/>
              </a:path>
              <a:path w="179069" h="191134">
                <a:moveTo>
                  <a:pt x="126893" y="118016"/>
                </a:moveTo>
                <a:lnTo>
                  <a:pt x="88609" y="118016"/>
                </a:lnTo>
                <a:lnTo>
                  <a:pt x="139015" y="190787"/>
                </a:lnTo>
                <a:lnTo>
                  <a:pt x="178550" y="190787"/>
                </a:lnTo>
                <a:lnTo>
                  <a:pt x="126893" y="118016"/>
                </a:lnTo>
                <a:close/>
              </a:path>
              <a:path w="179069" h="191134">
                <a:moveTo>
                  <a:pt x="175810" y="0"/>
                </a:moveTo>
                <a:lnTo>
                  <a:pt x="137391" y="0"/>
                </a:lnTo>
                <a:lnTo>
                  <a:pt x="89698" y="69226"/>
                </a:lnTo>
                <a:lnTo>
                  <a:pt x="126408" y="69226"/>
                </a:lnTo>
                <a:lnTo>
                  <a:pt x="17581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8551866" y="14399717"/>
            <a:ext cx="0" cy="191135"/>
          </a:xfrm>
          <a:custGeom>
            <a:avLst/>
            <a:gdLst/>
            <a:ahLst/>
            <a:cxnLst/>
            <a:rect l="l" t="t" r="r" b="b"/>
            <a:pathLst>
              <a:path h="191134">
                <a:moveTo>
                  <a:pt x="0" y="0"/>
                </a:moveTo>
                <a:lnTo>
                  <a:pt x="0" y="190794"/>
                </a:lnTo>
              </a:path>
            </a:pathLst>
          </a:custGeom>
          <a:ln w="3352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8633247" y="14396429"/>
            <a:ext cx="174625" cy="197485"/>
          </a:xfrm>
          <a:custGeom>
            <a:avLst/>
            <a:gdLst/>
            <a:ahLst/>
            <a:cxnLst/>
            <a:rect l="l" t="t" r="r" b="b"/>
            <a:pathLst>
              <a:path w="174625" h="197484">
                <a:moveTo>
                  <a:pt x="98390" y="0"/>
                </a:moveTo>
                <a:lnTo>
                  <a:pt x="58635" y="7790"/>
                </a:lnTo>
                <a:lnTo>
                  <a:pt x="27522" y="28995"/>
                </a:lnTo>
                <a:lnTo>
                  <a:pt x="7246" y="60370"/>
                </a:lnTo>
                <a:lnTo>
                  <a:pt x="0" y="98668"/>
                </a:lnTo>
                <a:lnTo>
                  <a:pt x="0" y="99230"/>
                </a:lnTo>
                <a:lnTo>
                  <a:pt x="7339" y="137666"/>
                </a:lnTo>
                <a:lnTo>
                  <a:pt x="27656" y="168833"/>
                </a:lnTo>
                <a:lnTo>
                  <a:pt x="58401" y="189731"/>
                </a:lnTo>
                <a:lnTo>
                  <a:pt x="97024" y="197364"/>
                </a:lnTo>
                <a:lnTo>
                  <a:pt x="121381" y="194996"/>
                </a:lnTo>
                <a:lnTo>
                  <a:pt x="141653" y="188232"/>
                </a:lnTo>
                <a:lnTo>
                  <a:pt x="158964" y="177583"/>
                </a:lnTo>
                <a:lnTo>
                  <a:pt x="171444" y="166271"/>
                </a:lnTo>
                <a:lnTo>
                  <a:pt x="98113" y="166271"/>
                </a:lnTo>
                <a:lnTo>
                  <a:pt x="72869" y="160961"/>
                </a:lnTo>
                <a:lnTo>
                  <a:pt x="52938" y="146478"/>
                </a:lnTo>
                <a:lnTo>
                  <a:pt x="39853" y="124991"/>
                </a:lnTo>
                <a:lnTo>
                  <a:pt x="35150" y="98668"/>
                </a:lnTo>
                <a:lnTo>
                  <a:pt x="35150" y="98141"/>
                </a:lnTo>
                <a:lnTo>
                  <a:pt x="39892" y="71861"/>
                </a:lnTo>
                <a:lnTo>
                  <a:pt x="53042" y="50469"/>
                </a:lnTo>
                <a:lnTo>
                  <a:pt x="72986" y="36081"/>
                </a:lnTo>
                <a:lnTo>
                  <a:pt x="98113" y="30815"/>
                </a:lnTo>
                <a:lnTo>
                  <a:pt x="172118" y="30815"/>
                </a:lnTo>
                <a:lnTo>
                  <a:pt x="173070" y="29719"/>
                </a:lnTo>
                <a:lnTo>
                  <a:pt x="158639" y="17717"/>
                </a:lnTo>
                <a:lnTo>
                  <a:pt x="142059" y="8319"/>
                </a:lnTo>
                <a:lnTo>
                  <a:pt x="122315" y="2191"/>
                </a:lnTo>
                <a:lnTo>
                  <a:pt x="98390" y="0"/>
                </a:lnTo>
                <a:close/>
              </a:path>
              <a:path w="174625" h="197484">
                <a:moveTo>
                  <a:pt x="152910" y="141755"/>
                </a:moveTo>
                <a:lnTo>
                  <a:pt x="140741" y="152024"/>
                </a:lnTo>
                <a:lnTo>
                  <a:pt x="128162" y="159736"/>
                </a:lnTo>
                <a:lnTo>
                  <a:pt x="114258" y="164587"/>
                </a:lnTo>
                <a:lnTo>
                  <a:pt x="98113" y="166271"/>
                </a:lnTo>
                <a:lnTo>
                  <a:pt x="171444" y="166271"/>
                </a:lnTo>
                <a:lnTo>
                  <a:pt x="174436" y="163559"/>
                </a:lnTo>
                <a:lnTo>
                  <a:pt x="152910" y="141755"/>
                </a:lnTo>
                <a:close/>
              </a:path>
              <a:path w="174625" h="197484">
                <a:moveTo>
                  <a:pt x="172118" y="30815"/>
                </a:moveTo>
                <a:lnTo>
                  <a:pt x="98113" y="30815"/>
                </a:lnTo>
                <a:lnTo>
                  <a:pt x="113515" y="32526"/>
                </a:lnTo>
                <a:lnTo>
                  <a:pt x="127280" y="37353"/>
                </a:lnTo>
                <a:lnTo>
                  <a:pt x="139817" y="44839"/>
                </a:lnTo>
                <a:lnTo>
                  <a:pt x="151536" y="54526"/>
                </a:lnTo>
                <a:lnTo>
                  <a:pt x="172118" y="3081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8851021" y="14396443"/>
            <a:ext cx="200025" cy="197485"/>
          </a:xfrm>
          <a:custGeom>
            <a:avLst/>
            <a:gdLst/>
            <a:ahLst/>
            <a:cxnLst/>
            <a:rect l="l" t="t" r="r" b="b"/>
            <a:pathLst>
              <a:path w="200025" h="197484">
                <a:moveTo>
                  <a:pt x="100041" y="0"/>
                </a:moveTo>
                <a:lnTo>
                  <a:pt x="59685" y="7863"/>
                </a:lnTo>
                <a:lnTo>
                  <a:pt x="28043" y="29191"/>
                </a:lnTo>
                <a:lnTo>
                  <a:pt x="7390" y="60590"/>
                </a:lnTo>
                <a:lnTo>
                  <a:pt x="0" y="98668"/>
                </a:lnTo>
                <a:lnTo>
                  <a:pt x="0" y="99195"/>
                </a:lnTo>
                <a:lnTo>
                  <a:pt x="7303" y="137189"/>
                </a:lnTo>
                <a:lnTo>
                  <a:pt x="27765" y="168405"/>
                </a:lnTo>
                <a:lnTo>
                  <a:pt x="59214" y="189549"/>
                </a:lnTo>
                <a:lnTo>
                  <a:pt x="99479" y="197329"/>
                </a:lnTo>
                <a:lnTo>
                  <a:pt x="139831" y="189466"/>
                </a:lnTo>
                <a:lnTo>
                  <a:pt x="171471" y="168139"/>
                </a:lnTo>
                <a:lnTo>
                  <a:pt x="172700" y="166271"/>
                </a:lnTo>
                <a:lnTo>
                  <a:pt x="100041" y="166271"/>
                </a:lnTo>
                <a:lnTo>
                  <a:pt x="73923" y="160921"/>
                </a:lnTo>
                <a:lnTo>
                  <a:pt x="53400" y="146372"/>
                </a:lnTo>
                <a:lnTo>
                  <a:pt x="39980" y="124871"/>
                </a:lnTo>
                <a:lnTo>
                  <a:pt x="35171" y="98668"/>
                </a:lnTo>
                <a:lnTo>
                  <a:pt x="35171" y="98106"/>
                </a:lnTo>
                <a:lnTo>
                  <a:pt x="39892" y="71965"/>
                </a:lnTo>
                <a:lnTo>
                  <a:pt x="53119" y="50568"/>
                </a:lnTo>
                <a:lnTo>
                  <a:pt x="73449" y="36115"/>
                </a:lnTo>
                <a:lnTo>
                  <a:pt x="99479" y="30808"/>
                </a:lnTo>
                <a:lnTo>
                  <a:pt x="172988" y="30808"/>
                </a:lnTo>
                <a:lnTo>
                  <a:pt x="171752" y="28923"/>
                </a:lnTo>
                <a:lnTo>
                  <a:pt x="140305" y="7780"/>
                </a:lnTo>
                <a:lnTo>
                  <a:pt x="100041" y="0"/>
                </a:lnTo>
                <a:close/>
              </a:path>
              <a:path w="200025" h="197484">
                <a:moveTo>
                  <a:pt x="172988" y="30808"/>
                </a:moveTo>
                <a:lnTo>
                  <a:pt x="99479" y="30808"/>
                </a:lnTo>
                <a:lnTo>
                  <a:pt x="125601" y="36198"/>
                </a:lnTo>
                <a:lnTo>
                  <a:pt x="146131" y="50836"/>
                </a:lnTo>
                <a:lnTo>
                  <a:pt x="159559" y="72425"/>
                </a:lnTo>
                <a:lnTo>
                  <a:pt x="164370" y="98668"/>
                </a:lnTo>
                <a:lnTo>
                  <a:pt x="164370" y="99195"/>
                </a:lnTo>
                <a:lnTo>
                  <a:pt x="159646" y="125319"/>
                </a:lnTo>
                <a:lnTo>
                  <a:pt x="146412" y="146638"/>
                </a:lnTo>
                <a:lnTo>
                  <a:pt x="126075" y="161005"/>
                </a:lnTo>
                <a:lnTo>
                  <a:pt x="100041" y="166271"/>
                </a:lnTo>
                <a:lnTo>
                  <a:pt x="172700" y="166271"/>
                </a:lnTo>
                <a:lnTo>
                  <a:pt x="192124" y="136742"/>
                </a:lnTo>
                <a:lnTo>
                  <a:pt x="199514" y="98668"/>
                </a:lnTo>
                <a:lnTo>
                  <a:pt x="199514" y="98106"/>
                </a:lnTo>
                <a:lnTo>
                  <a:pt x="192212" y="60130"/>
                </a:lnTo>
                <a:lnTo>
                  <a:pt x="172988" y="3080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6998596" y="14228985"/>
            <a:ext cx="0" cy="84455"/>
          </a:xfrm>
          <a:custGeom>
            <a:avLst/>
            <a:gdLst/>
            <a:ahLst/>
            <a:cxnLst/>
            <a:rect l="l" t="t" r="r" b="b"/>
            <a:pathLst>
              <a:path h="84455">
                <a:moveTo>
                  <a:pt x="0" y="0"/>
                </a:moveTo>
                <a:lnTo>
                  <a:pt x="0" y="83836"/>
                </a:lnTo>
              </a:path>
            </a:pathLst>
          </a:custGeom>
          <a:ln w="21581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6956053" y="14218922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0" y="0"/>
                </a:moveTo>
                <a:lnTo>
                  <a:pt x="85119" y="0"/>
                </a:lnTo>
              </a:path>
            </a:pathLst>
          </a:custGeom>
          <a:ln w="2012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7093189" y="14291752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436" y="0"/>
                </a:lnTo>
              </a:path>
            </a:pathLst>
          </a:custGeom>
          <a:ln w="4191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7093189" y="14260636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798" y="0"/>
                </a:lnTo>
              </a:path>
            </a:pathLst>
          </a:custGeom>
          <a:ln w="2031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7093189" y="14229522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436" y="0"/>
                </a:lnTo>
              </a:path>
            </a:pathLst>
          </a:custGeom>
          <a:ln w="4190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7158551" y="14291722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436" y="0"/>
                </a:lnTo>
              </a:path>
            </a:pathLst>
          </a:custGeom>
          <a:ln w="4218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7158551" y="14229664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436" y="0"/>
                </a:lnTo>
              </a:path>
            </a:pathLst>
          </a:custGeom>
          <a:ln w="4162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7239251" y="14302770"/>
            <a:ext cx="79375" cy="0"/>
          </a:xfrm>
          <a:custGeom>
            <a:avLst/>
            <a:gdLst/>
            <a:ahLst/>
            <a:cxnLst/>
            <a:rect l="l" t="t" r="r" b="b"/>
            <a:pathLst>
              <a:path w="79375">
                <a:moveTo>
                  <a:pt x="0" y="0"/>
                </a:moveTo>
                <a:lnTo>
                  <a:pt x="78786" y="0"/>
                </a:lnTo>
              </a:path>
            </a:pathLst>
          </a:custGeom>
          <a:ln w="190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7239251" y="14281815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429" y="0"/>
                </a:lnTo>
              </a:path>
            </a:pathLst>
          </a:custGeom>
          <a:ln w="2285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7239251" y="14260225"/>
            <a:ext cx="71755" cy="0"/>
          </a:xfrm>
          <a:custGeom>
            <a:avLst/>
            <a:gdLst/>
            <a:ahLst/>
            <a:cxnLst/>
            <a:rect l="l" t="t" r="r" b="b"/>
            <a:pathLst>
              <a:path w="71755">
                <a:moveTo>
                  <a:pt x="0" y="0"/>
                </a:moveTo>
                <a:lnTo>
                  <a:pt x="71654" y="0"/>
                </a:lnTo>
              </a:path>
            </a:pathLst>
          </a:custGeom>
          <a:ln w="2032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7239251" y="1423927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429" y="0"/>
                </a:lnTo>
              </a:path>
            </a:pathLst>
          </a:custGeom>
          <a:ln w="2158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7239251" y="14218950"/>
            <a:ext cx="78105" cy="0"/>
          </a:xfrm>
          <a:custGeom>
            <a:avLst/>
            <a:gdLst/>
            <a:ahLst/>
            <a:cxnLst/>
            <a:rect l="l" t="t" r="r" b="b"/>
            <a:pathLst>
              <a:path w="78105">
                <a:moveTo>
                  <a:pt x="0" y="0"/>
                </a:moveTo>
                <a:lnTo>
                  <a:pt x="78064" y="0"/>
                </a:lnTo>
              </a:path>
            </a:pathLst>
          </a:custGeom>
          <a:ln w="190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7451080" y="14208839"/>
            <a:ext cx="89535" cy="106045"/>
          </a:xfrm>
          <a:custGeom>
            <a:avLst/>
            <a:gdLst/>
            <a:ahLst/>
            <a:cxnLst/>
            <a:rect l="l" t="t" r="r" b="b"/>
            <a:pathLst>
              <a:path w="89534" h="106044">
                <a:moveTo>
                  <a:pt x="21436" y="0"/>
                </a:moveTo>
                <a:lnTo>
                  <a:pt x="0" y="0"/>
                </a:lnTo>
                <a:lnTo>
                  <a:pt x="0" y="59563"/>
                </a:lnTo>
                <a:lnTo>
                  <a:pt x="2978" y="79078"/>
                </a:lnTo>
                <a:lnTo>
                  <a:pt x="11656" y="93516"/>
                </a:lnTo>
                <a:lnTo>
                  <a:pt x="25643" y="102474"/>
                </a:lnTo>
                <a:lnTo>
                  <a:pt x="44550" y="105549"/>
                </a:lnTo>
                <a:lnTo>
                  <a:pt x="63626" y="102417"/>
                </a:lnTo>
                <a:lnTo>
                  <a:pt x="77740" y="93294"/>
                </a:lnTo>
                <a:lnTo>
                  <a:pt x="82444" y="85397"/>
                </a:lnTo>
                <a:lnTo>
                  <a:pt x="44828" y="85397"/>
                </a:lnTo>
                <a:lnTo>
                  <a:pt x="34813" y="83658"/>
                </a:lnTo>
                <a:lnTo>
                  <a:pt x="27479" y="78549"/>
                </a:lnTo>
                <a:lnTo>
                  <a:pt x="22971" y="70228"/>
                </a:lnTo>
                <a:lnTo>
                  <a:pt x="21436" y="58855"/>
                </a:lnTo>
                <a:lnTo>
                  <a:pt x="21436" y="0"/>
                </a:lnTo>
                <a:close/>
              </a:path>
              <a:path w="89534" h="106044">
                <a:moveTo>
                  <a:pt x="89504" y="0"/>
                </a:moveTo>
                <a:lnTo>
                  <a:pt x="68075" y="0"/>
                </a:lnTo>
                <a:lnTo>
                  <a:pt x="68075" y="59563"/>
                </a:lnTo>
                <a:lnTo>
                  <a:pt x="66549" y="70632"/>
                </a:lnTo>
                <a:lnTo>
                  <a:pt x="62070" y="78731"/>
                </a:lnTo>
                <a:lnTo>
                  <a:pt x="54782" y="83704"/>
                </a:lnTo>
                <a:lnTo>
                  <a:pt x="44828" y="85397"/>
                </a:lnTo>
                <a:lnTo>
                  <a:pt x="82444" y="85397"/>
                </a:lnTo>
                <a:lnTo>
                  <a:pt x="86497" y="78592"/>
                </a:lnTo>
                <a:lnTo>
                  <a:pt x="89484" y="58855"/>
                </a:lnTo>
                <a:lnTo>
                  <a:pt x="8950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7598218" y="14208833"/>
            <a:ext cx="91440" cy="104139"/>
          </a:xfrm>
          <a:custGeom>
            <a:avLst/>
            <a:gdLst/>
            <a:ahLst/>
            <a:cxnLst/>
            <a:rect l="l" t="t" r="r" b="b"/>
            <a:pathLst>
              <a:path w="91440" h="104140">
                <a:moveTo>
                  <a:pt x="19160" y="0"/>
                </a:moveTo>
                <a:lnTo>
                  <a:pt x="0" y="0"/>
                </a:lnTo>
                <a:lnTo>
                  <a:pt x="0" y="103996"/>
                </a:lnTo>
                <a:lnTo>
                  <a:pt x="21151" y="103996"/>
                </a:lnTo>
                <a:lnTo>
                  <a:pt x="21151" y="36455"/>
                </a:lnTo>
                <a:lnTo>
                  <a:pt x="47401" y="36455"/>
                </a:lnTo>
                <a:lnTo>
                  <a:pt x="19160" y="0"/>
                </a:lnTo>
                <a:close/>
              </a:path>
              <a:path w="91440" h="104140">
                <a:moveTo>
                  <a:pt x="47401" y="36455"/>
                </a:moveTo>
                <a:lnTo>
                  <a:pt x="21151" y="36455"/>
                </a:lnTo>
                <a:lnTo>
                  <a:pt x="73493" y="103996"/>
                </a:lnTo>
                <a:lnTo>
                  <a:pt x="91092" y="103996"/>
                </a:lnTo>
                <a:lnTo>
                  <a:pt x="91092" y="65549"/>
                </a:lnTo>
                <a:lnTo>
                  <a:pt x="69941" y="65549"/>
                </a:lnTo>
                <a:lnTo>
                  <a:pt x="47401" y="36455"/>
                </a:lnTo>
                <a:close/>
              </a:path>
              <a:path w="91440" h="104140">
                <a:moveTo>
                  <a:pt x="91092" y="0"/>
                </a:moveTo>
                <a:lnTo>
                  <a:pt x="69941" y="0"/>
                </a:lnTo>
                <a:lnTo>
                  <a:pt x="69941" y="65549"/>
                </a:lnTo>
                <a:lnTo>
                  <a:pt x="91092" y="65549"/>
                </a:lnTo>
                <a:lnTo>
                  <a:pt x="91092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7764149" y="14208867"/>
            <a:ext cx="0" cy="104139"/>
          </a:xfrm>
          <a:custGeom>
            <a:avLst/>
            <a:gdLst/>
            <a:ahLst/>
            <a:cxnLst/>
            <a:rect l="l" t="t" r="r" b="b"/>
            <a:pathLst>
              <a:path h="104140">
                <a:moveTo>
                  <a:pt x="0" y="0"/>
                </a:moveTo>
                <a:lnTo>
                  <a:pt x="0" y="103961"/>
                </a:lnTo>
              </a:path>
            </a:pathLst>
          </a:custGeom>
          <a:ln w="2146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7825586" y="14208847"/>
            <a:ext cx="104775" cy="104775"/>
          </a:xfrm>
          <a:custGeom>
            <a:avLst/>
            <a:gdLst/>
            <a:ahLst/>
            <a:cxnLst/>
            <a:rect l="l" t="t" r="r" b="b"/>
            <a:pathLst>
              <a:path w="104775" h="104775">
                <a:moveTo>
                  <a:pt x="23649" y="0"/>
                </a:moveTo>
                <a:lnTo>
                  <a:pt x="0" y="0"/>
                </a:lnTo>
                <a:lnTo>
                  <a:pt x="43212" y="104682"/>
                </a:lnTo>
                <a:lnTo>
                  <a:pt x="61373" y="104682"/>
                </a:lnTo>
                <a:lnTo>
                  <a:pt x="74149" y="73617"/>
                </a:lnTo>
                <a:lnTo>
                  <a:pt x="52494" y="73617"/>
                </a:lnTo>
                <a:lnTo>
                  <a:pt x="23649" y="0"/>
                </a:lnTo>
                <a:close/>
              </a:path>
              <a:path w="104775" h="104775">
                <a:moveTo>
                  <a:pt x="104426" y="0"/>
                </a:moveTo>
                <a:lnTo>
                  <a:pt x="81248" y="0"/>
                </a:lnTo>
                <a:lnTo>
                  <a:pt x="52494" y="73617"/>
                </a:lnTo>
                <a:lnTo>
                  <a:pt x="74149" y="73617"/>
                </a:lnTo>
                <a:lnTo>
                  <a:pt x="10442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7979711" y="14303212"/>
            <a:ext cx="79375" cy="0"/>
          </a:xfrm>
          <a:custGeom>
            <a:avLst/>
            <a:gdLst/>
            <a:ahLst/>
            <a:cxnLst/>
            <a:rect l="l" t="t" r="r" b="b"/>
            <a:pathLst>
              <a:path w="79375">
                <a:moveTo>
                  <a:pt x="0" y="0"/>
                </a:moveTo>
                <a:lnTo>
                  <a:pt x="78793" y="0"/>
                </a:lnTo>
              </a:path>
            </a:pathLst>
          </a:custGeom>
          <a:ln w="2032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7979711" y="14281622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436" y="0"/>
                </a:lnTo>
              </a:path>
            </a:pathLst>
          </a:custGeom>
          <a:ln w="2285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7979711" y="14260667"/>
            <a:ext cx="71755" cy="0"/>
          </a:xfrm>
          <a:custGeom>
            <a:avLst/>
            <a:gdLst/>
            <a:ahLst/>
            <a:cxnLst/>
            <a:rect l="l" t="t" r="r" b="b"/>
            <a:pathLst>
              <a:path w="71755">
                <a:moveTo>
                  <a:pt x="0" y="0"/>
                </a:moveTo>
                <a:lnTo>
                  <a:pt x="71619" y="0"/>
                </a:lnTo>
              </a:path>
            </a:pathLst>
          </a:custGeom>
          <a:ln w="190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7979711" y="14239712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436" y="0"/>
                </a:lnTo>
              </a:path>
            </a:pathLst>
          </a:custGeom>
          <a:ln w="2285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7979711" y="14218756"/>
            <a:ext cx="78105" cy="0"/>
          </a:xfrm>
          <a:custGeom>
            <a:avLst/>
            <a:gdLst/>
            <a:ahLst/>
            <a:cxnLst/>
            <a:rect l="l" t="t" r="r" b="b"/>
            <a:pathLst>
              <a:path w="78105">
                <a:moveTo>
                  <a:pt x="0" y="0"/>
                </a:moveTo>
                <a:lnTo>
                  <a:pt x="78071" y="0"/>
                </a:lnTo>
              </a:path>
            </a:pathLst>
          </a:custGeom>
          <a:ln w="190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8116722" y="14208839"/>
            <a:ext cx="90805" cy="104139"/>
          </a:xfrm>
          <a:custGeom>
            <a:avLst/>
            <a:gdLst/>
            <a:ahLst/>
            <a:cxnLst/>
            <a:rect l="l" t="t" r="r" b="b"/>
            <a:pathLst>
              <a:path w="90805" h="104140">
                <a:moveTo>
                  <a:pt x="46548" y="0"/>
                </a:moveTo>
                <a:lnTo>
                  <a:pt x="0" y="0"/>
                </a:lnTo>
                <a:lnTo>
                  <a:pt x="0" y="103961"/>
                </a:lnTo>
                <a:lnTo>
                  <a:pt x="21436" y="103961"/>
                </a:lnTo>
                <a:lnTo>
                  <a:pt x="21436" y="69074"/>
                </a:lnTo>
                <a:lnTo>
                  <a:pt x="65874" y="69074"/>
                </a:lnTo>
                <a:lnTo>
                  <a:pt x="63094" y="65175"/>
                </a:lnTo>
                <a:lnTo>
                  <a:pt x="72766" y="60252"/>
                </a:lnTo>
                <a:lnTo>
                  <a:pt x="79836" y="53240"/>
                </a:lnTo>
                <a:lnTo>
                  <a:pt x="81584" y="49628"/>
                </a:lnTo>
                <a:lnTo>
                  <a:pt x="21436" y="49628"/>
                </a:lnTo>
                <a:lnTo>
                  <a:pt x="21436" y="19875"/>
                </a:lnTo>
                <a:lnTo>
                  <a:pt x="83875" y="19875"/>
                </a:lnTo>
                <a:lnTo>
                  <a:pt x="82587" y="16545"/>
                </a:lnTo>
                <a:lnTo>
                  <a:pt x="76795" y="10558"/>
                </a:lnTo>
                <a:lnTo>
                  <a:pt x="70874" y="5993"/>
                </a:lnTo>
                <a:lnTo>
                  <a:pt x="63786" y="2688"/>
                </a:lnTo>
                <a:lnTo>
                  <a:pt x="55642" y="678"/>
                </a:lnTo>
                <a:lnTo>
                  <a:pt x="46548" y="0"/>
                </a:lnTo>
                <a:close/>
              </a:path>
              <a:path w="90805" h="104140">
                <a:moveTo>
                  <a:pt x="65874" y="69074"/>
                </a:moveTo>
                <a:lnTo>
                  <a:pt x="40534" y="69074"/>
                </a:lnTo>
                <a:lnTo>
                  <a:pt x="65147" y="103961"/>
                </a:lnTo>
                <a:lnTo>
                  <a:pt x="90752" y="103961"/>
                </a:lnTo>
                <a:lnTo>
                  <a:pt x="65874" y="69074"/>
                </a:lnTo>
                <a:close/>
              </a:path>
              <a:path w="90805" h="104140">
                <a:moveTo>
                  <a:pt x="83875" y="19875"/>
                </a:moveTo>
                <a:lnTo>
                  <a:pt x="52154" y="19875"/>
                </a:lnTo>
                <a:lnTo>
                  <a:pt x="63933" y="21782"/>
                </a:lnTo>
                <a:lnTo>
                  <a:pt x="63933" y="43961"/>
                </a:lnTo>
                <a:lnTo>
                  <a:pt x="56802" y="49628"/>
                </a:lnTo>
                <a:lnTo>
                  <a:pt x="81584" y="49628"/>
                </a:lnTo>
                <a:lnTo>
                  <a:pt x="84172" y="44283"/>
                </a:lnTo>
                <a:lnTo>
                  <a:pt x="85647" y="33527"/>
                </a:lnTo>
                <a:lnTo>
                  <a:pt x="85647" y="24453"/>
                </a:lnTo>
                <a:lnTo>
                  <a:pt x="83875" y="1987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8249999" y="14207410"/>
            <a:ext cx="82550" cy="107314"/>
          </a:xfrm>
          <a:custGeom>
            <a:avLst/>
            <a:gdLst/>
            <a:ahLst/>
            <a:cxnLst/>
            <a:rect l="l" t="t" r="r" b="b"/>
            <a:pathLst>
              <a:path w="82550" h="107315">
                <a:moveTo>
                  <a:pt x="13055" y="73590"/>
                </a:moveTo>
                <a:lnTo>
                  <a:pt x="0" y="89067"/>
                </a:lnTo>
                <a:lnTo>
                  <a:pt x="1401" y="90315"/>
                </a:lnTo>
                <a:lnTo>
                  <a:pt x="10967" y="97458"/>
                </a:lnTo>
                <a:lnTo>
                  <a:pt x="21435" y="102626"/>
                </a:lnTo>
                <a:lnTo>
                  <a:pt x="32651" y="105767"/>
                </a:lnTo>
                <a:lnTo>
                  <a:pt x="44460" y="106826"/>
                </a:lnTo>
                <a:lnTo>
                  <a:pt x="59991" y="104568"/>
                </a:lnTo>
                <a:lnTo>
                  <a:pt x="71866" y="98130"/>
                </a:lnTo>
                <a:lnTo>
                  <a:pt x="79453" y="88019"/>
                </a:lnTo>
                <a:lnTo>
                  <a:pt x="79575" y="87416"/>
                </a:lnTo>
                <a:lnTo>
                  <a:pt x="44863" y="87416"/>
                </a:lnTo>
                <a:lnTo>
                  <a:pt x="36908" y="86673"/>
                </a:lnTo>
                <a:lnTo>
                  <a:pt x="29342" y="84390"/>
                </a:lnTo>
                <a:lnTo>
                  <a:pt x="21951" y="80482"/>
                </a:lnTo>
                <a:lnTo>
                  <a:pt x="14519" y="74866"/>
                </a:lnTo>
                <a:lnTo>
                  <a:pt x="13055" y="73590"/>
                </a:lnTo>
                <a:close/>
              </a:path>
              <a:path w="82550" h="107315">
                <a:moveTo>
                  <a:pt x="40881" y="0"/>
                </a:moveTo>
                <a:lnTo>
                  <a:pt x="26260" y="2279"/>
                </a:lnTo>
                <a:lnTo>
                  <a:pt x="14845" y="8681"/>
                </a:lnTo>
                <a:lnTo>
                  <a:pt x="7421" y="18554"/>
                </a:lnTo>
                <a:lnTo>
                  <a:pt x="4772" y="31245"/>
                </a:lnTo>
                <a:lnTo>
                  <a:pt x="7111" y="43703"/>
                </a:lnTo>
                <a:lnTo>
                  <a:pt x="13912" y="52463"/>
                </a:lnTo>
                <a:lnTo>
                  <a:pt x="24849" y="58561"/>
                </a:lnTo>
                <a:lnTo>
                  <a:pt x="39597" y="63031"/>
                </a:lnTo>
                <a:lnTo>
                  <a:pt x="59160" y="67547"/>
                </a:lnTo>
                <a:lnTo>
                  <a:pt x="60686" y="71432"/>
                </a:lnTo>
                <a:lnTo>
                  <a:pt x="60686" y="83219"/>
                </a:lnTo>
                <a:lnTo>
                  <a:pt x="54491" y="87416"/>
                </a:lnTo>
                <a:lnTo>
                  <a:pt x="79575" y="87416"/>
                </a:lnTo>
                <a:lnTo>
                  <a:pt x="61188" y="47365"/>
                </a:lnTo>
                <a:lnTo>
                  <a:pt x="36585" y="40174"/>
                </a:lnTo>
                <a:lnTo>
                  <a:pt x="29831" y="36961"/>
                </a:lnTo>
                <a:lnTo>
                  <a:pt x="26863" y="33509"/>
                </a:lnTo>
                <a:lnTo>
                  <a:pt x="26201" y="29413"/>
                </a:lnTo>
                <a:lnTo>
                  <a:pt x="26201" y="23433"/>
                </a:lnTo>
                <a:lnTo>
                  <a:pt x="31966" y="19438"/>
                </a:lnTo>
                <a:lnTo>
                  <a:pt x="76066" y="19438"/>
                </a:lnTo>
                <a:lnTo>
                  <a:pt x="79819" y="14145"/>
                </a:lnTo>
                <a:lnTo>
                  <a:pt x="78390" y="13028"/>
                </a:lnTo>
                <a:lnTo>
                  <a:pt x="69943" y="7299"/>
                </a:lnTo>
                <a:lnTo>
                  <a:pt x="60918" y="3231"/>
                </a:lnTo>
                <a:lnTo>
                  <a:pt x="51251" y="804"/>
                </a:lnTo>
                <a:lnTo>
                  <a:pt x="40881" y="0"/>
                </a:lnTo>
                <a:close/>
              </a:path>
              <a:path w="82550" h="107315">
                <a:moveTo>
                  <a:pt x="76066" y="19438"/>
                </a:moveTo>
                <a:lnTo>
                  <a:pt x="40596" y="19438"/>
                </a:lnTo>
                <a:lnTo>
                  <a:pt x="47018" y="20048"/>
                </a:lnTo>
                <a:lnTo>
                  <a:pt x="53463" y="21891"/>
                </a:lnTo>
                <a:lnTo>
                  <a:pt x="59978" y="24984"/>
                </a:lnTo>
                <a:lnTo>
                  <a:pt x="66611" y="29344"/>
                </a:lnTo>
                <a:lnTo>
                  <a:pt x="68199" y="30530"/>
                </a:lnTo>
                <a:lnTo>
                  <a:pt x="76066" y="1943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8398075" y="14208867"/>
            <a:ext cx="0" cy="104139"/>
          </a:xfrm>
          <a:custGeom>
            <a:avLst/>
            <a:gdLst/>
            <a:ahLst/>
            <a:cxnLst/>
            <a:rect l="l" t="t" r="r" b="b"/>
            <a:pathLst>
              <a:path h="104140">
                <a:moveTo>
                  <a:pt x="0" y="0"/>
                </a:moveTo>
                <a:lnTo>
                  <a:pt x="0" y="103961"/>
                </a:lnTo>
              </a:path>
            </a:pathLst>
          </a:custGeom>
          <a:ln w="2146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8504430" y="14229005"/>
            <a:ext cx="0" cy="83820"/>
          </a:xfrm>
          <a:custGeom>
            <a:avLst/>
            <a:gdLst/>
            <a:ahLst/>
            <a:cxnLst/>
            <a:rect l="l" t="t" r="r" b="b"/>
            <a:pathLst>
              <a:path h="83819">
                <a:moveTo>
                  <a:pt x="0" y="0"/>
                </a:moveTo>
                <a:lnTo>
                  <a:pt x="0" y="83801"/>
                </a:lnTo>
              </a:path>
            </a:pathLst>
          </a:custGeom>
          <a:ln w="2158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8461883" y="14218925"/>
            <a:ext cx="85090" cy="0"/>
          </a:xfrm>
          <a:custGeom>
            <a:avLst/>
            <a:gdLst/>
            <a:ahLst/>
            <a:cxnLst/>
            <a:rect l="l" t="t" r="r" b="b"/>
            <a:pathLst>
              <a:path w="85090">
                <a:moveTo>
                  <a:pt x="0" y="0"/>
                </a:moveTo>
                <a:lnTo>
                  <a:pt x="85085" y="0"/>
                </a:lnTo>
              </a:path>
            </a:pathLst>
          </a:custGeom>
          <a:ln w="2015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8587093" y="14208853"/>
            <a:ext cx="104775" cy="104139"/>
          </a:xfrm>
          <a:custGeom>
            <a:avLst/>
            <a:gdLst/>
            <a:ahLst/>
            <a:cxnLst/>
            <a:rect l="l" t="t" r="r" b="b"/>
            <a:pathLst>
              <a:path w="104775" h="104140">
                <a:moveTo>
                  <a:pt x="25487" y="0"/>
                </a:moveTo>
                <a:lnTo>
                  <a:pt x="0" y="0"/>
                </a:lnTo>
                <a:lnTo>
                  <a:pt x="41373" y="63142"/>
                </a:lnTo>
                <a:lnTo>
                  <a:pt x="41373" y="103961"/>
                </a:lnTo>
                <a:lnTo>
                  <a:pt x="62962" y="103961"/>
                </a:lnTo>
                <a:lnTo>
                  <a:pt x="62962" y="62712"/>
                </a:lnTo>
                <a:lnTo>
                  <a:pt x="76291" y="42525"/>
                </a:lnTo>
                <a:lnTo>
                  <a:pt x="52341" y="42525"/>
                </a:lnTo>
                <a:lnTo>
                  <a:pt x="25487" y="0"/>
                </a:lnTo>
                <a:close/>
              </a:path>
              <a:path w="104775" h="104140">
                <a:moveTo>
                  <a:pt x="104370" y="0"/>
                </a:moveTo>
                <a:lnTo>
                  <a:pt x="79597" y="0"/>
                </a:lnTo>
                <a:lnTo>
                  <a:pt x="52341" y="42525"/>
                </a:lnTo>
                <a:lnTo>
                  <a:pt x="76291" y="42525"/>
                </a:lnTo>
                <a:lnTo>
                  <a:pt x="10437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8814566" y="14207118"/>
            <a:ext cx="108585" cy="107950"/>
          </a:xfrm>
          <a:custGeom>
            <a:avLst/>
            <a:gdLst/>
            <a:ahLst/>
            <a:cxnLst/>
            <a:rect l="l" t="t" r="r" b="b"/>
            <a:pathLst>
              <a:path w="108584" h="107950">
                <a:moveTo>
                  <a:pt x="54422" y="0"/>
                </a:moveTo>
                <a:lnTo>
                  <a:pt x="15762" y="15568"/>
                </a:lnTo>
                <a:lnTo>
                  <a:pt x="55" y="53430"/>
                </a:lnTo>
                <a:lnTo>
                  <a:pt x="0" y="53992"/>
                </a:lnTo>
                <a:lnTo>
                  <a:pt x="4118" y="75194"/>
                </a:lnTo>
                <a:lnTo>
                  <a:pt x="15493" y="92133"/>
                </a:lnTo>
                <a:lnTo>
                  <a:pt x="32658" y="103359"/>
                </a:lnTo>
                <a:lnTo>
                  <a:pt x="54145" y="107423"/>
                </a:lnTo>
                <a:lnTo>
                  <a:pt x="75512" y="103262"/>
                </a:lnTo>
                <a:lnTo>
                  <a:pt x="92781" y="91829"/>
                </a:lnTo>
                <a:lnTo>
                  <a:pt x="95858" y="87263"/>
                </a:lnTo>
                <a:lnTo>
                  <a:pt x="54422" y="87263"/>
                </a:lnTo>
                <a:lnTo>
                  <a:pt x="41672" y="84706"/>
                </a:lnTo>
                <a:lnTo>
                  <a:pt x="31477" y="77625"/>
                </a:lnTo>
                <a:lnTo>
                  <a:pt x="24717" y="66905"/>
                </a:lnTo>
                <a:lnTo>
                  <a:pt x="22268" y="53430"/>
                </a:lnTo>
                <a:lnTo>
                  <a:pt x="24695" y="40165"/>
                </a:lnTo>
                <a:lnTo>
                  <a:pt x="31396" y="29569"/>
                </a:lnTo>
                <a:lnTo>
                  <a:pt x="41502" y="22548"/>
                </a:lnTo>
                <a:lnTo>
                  <a:pt x="54145" y="20006"/>
                </a:lnTo>
                <a:lnTo>
                  <a:pt x="96218" y="20006"/>
                </a:lnTo>
                <a:lnTo>
                  <a:pt x="93049" y="15287"/>
                </a:lnTo>
                <a:lnTo>
                  <a:pt x="75893" y="4062"/>
                </a:lnTo>
                <a:lnTo>
                  <a:pt x="54422" y="0"/>
                </a:lnTo>
                <a:close/>
              </a:path>
              <a:path w="108584" h="107950">
                <a:moveTo>
                  <a:pt x="96218" y="20006"/>
                </a:moveTo>
                <a:lnTo>
                  <a:pt x="54145" y="20006"/>
                </a:lnTo>
                <a:lnTo>
                  <a:pt x="66878" y="22570"/>
                </a:lnTo>
                <a:lnTo>
                  <a:pt x="77062" y="29651"/>
                </a:lnTo>
                <a:lnTo>
                  <a:pt x="83817" y="40335"/>
                </a:lnTo>
                <a:lnTo>
                  <a:pt x="86213" y="53430"/>
                </a:lnTo>
                <a:lnTo>
                  <a:pt x="86264" y="53992"/>
                </a:lnTo>
                <a:lnTo>
                  <a:pt x="83839" y="67192"/>
                </a:lnTo>
                <a:lnTo>
                  <a:pt x="77143" y="77740"/>
                </a:lnTo>
                <a:lnTo>
                  <a:pt x="67048" y="84732"/>
                </a:lnTo>
                <a:lnTo>
                  <a:pt x="54422" y="87263"/>
                </a:lnTo>
                <a:lnTo>
                  <a:pt x="95858" y="87263"/>
                </a:lnTo>
                <a:lnTo>
                  <a:pt x="104330" y="74694"/>
                </a:lnTo>
                <a:lnTo>
                  <a:pt x="108539" y="53430"/>
                </a:lnTo>
                <a:lnTo>
                  <a:pt x="104422" y="32225"/>
                </a:lnTo>
                <a:lnTo>
                  <a:pt x="96218" y="2000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8972152" y="14292681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436" y="0"/>
                </a:lnTo>
              </a:path>
            </a:pathLst>
          </a:custGeom>
          <a:ln w="4064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8972152" y="14262200"/>
            <a:ext cx="72390" cy="0"/>
          </a:xfrm>
          <a:custGeom>
            <a:avLst/>
            <a:gdLst/>
            <a:ahLst/>
            <a:cxnLst/>
            <a:rect l="l" t="t" r="r" b="b"/>
            <a:pathLst>
              <a:path w="72390">
                <a:moveTo>
                  <a:pt x="0" y="0"/>
                </a:moveTo>
                <a:lnTo>
                  <a:pt x="71932" y="0"/>
                </a:lnTo>
              </a:path>
            </a:pathLst>
          </a:custGeom>
          <a:ln w="2031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8972152" y="14240609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436" y="0"/>
                </a:lnTo>
              </a:path>
            </a:pathLst>
          </a:custGeom>
          <a:ln w="2286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8972152" y="14219020"/>
            <a:ext cx="78740" cy="0"/>
          </a:xfrm>
          <a:custGeom>
            <a:avLst/>
            <a:gdLst/>
            <a:ahLst/>
            <a:cxnLst/>
            <a:rect l="l" t="t" r="r" b="b"/>
            <a:pathLst>
              <a:path w="78740">
                <a:moveTo>
                  <a:pt x="0" y="0"/>
                </a:moveTo>
                <a:lnTo>
                  <a:pt x="78349" y="0"/>
                </a:lnTo>
              </a:path>
            </a:pathLst>
          </a:custGeom>
          <a:ln w="2031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6955358" y="13390946"/>
            <a:ext cx="594360" cy="651510"/>
          </a:xfrm>
          <a:custGeom>
            <a:avLst/>
            <a:gdLst/>
            <a:ahLst/>
            <a:cxnLst/>
            <a:rect l="l" t="t" r="r" b="b"/>
            <a:pathLst>
              <a:path w="594359" h="651509">
                <a:moveTo>
                  <a:pt x="178932" y="0"/>
                </a:moveTo>
                <a:lnTo>
                  <a:pt x="0" y="0"/>
                </a:lnTo>
                <a:lnTo>
                  <a:pt x="54" y="359695"/>
                </a:lnTo>
                <a:lnTo>
                  <a:pt x="3376" y="415541"/>
                </a:lnTo>
                <a:lnTo>
                  <a:pt x="13314" y="465932"/>
                </a:lnTo>
                <a:lnTo>
                  <a:pt x="29529" y="510047"/>
                </a:lnTo>
                <a:lnTo>
                  <a:pt x="51737" y="547978"/>
                </a:lnTo>
                <a:lnTo>
                  <a:pt x="79653" y="579818"/>
                </a:lnTo>
                <a:lnTo>
                  <a:pt x="112991" y="605660"/>
                </a:lnTo>
                <a:lnTo>
                  <a:pt x="151467" y="625598"/>
                </a:lnTo>
                <a:lnTo>
                  <a:pt x="194796" y="639724"/>
                </a:lnTo>
                <a:lnTo>
                  <a:pt x="242693" y="648131"/>
                </a:lnTo>
                <a:lnTo>
                  <a:pt x="294874" y="650913"/>
                </a:lnTo>
                <a:lnTo>
                  <a:pt x="342794" y="648632"/>
                </a:lnTo>
                <a:lnTo>
                  <a:pt x="387303" y="641722"/>
                </a:lnTo>
                <a:lnTo>
                  <a:pt x="428159" y="630079"/>
                </a:lnTo>
                <a:lnTo>
                  <a:pt x="465117" y="613600"/>
                </a:lnTo>
                <a:lnTo>
                  <a:pt x="497936" y="592183"/>
                </a:lnTo>
                <a:lnTo>
                  <a:pt x="526372" y="565725"/>
                </a:lnTo>
                <a:lnTo>
                  <a:pt x="550183" y="534122"/>
                </a:lnTo>
                <a:lnTo>
                  <a:pt x="569125" y="497273"/>
                </a:lnTo>
                <a:lnTo>
                  <a:pt x="571130" y="491156"/>
                </a:lnTo>
                <a:lnTo>
                  <a:pt x="296698" y="491156"/>
                </a:lnTo>
                <a:lnTo>
                  <a:pt x="248258" y="482868"/>
                </a:lnTo>
                <a:lnTo>
                  <a:pt x="211113" y="457719"/>
                </a:lnTo>
                <a:lnTo>
                  <a:pt x="187320" y="415282"/>
                </a:lnTo>
                <a:lnTo>
                  <a:pt x="178932" y="355130"/>
                </a:lnTo>
                <a:lnTo>
                  <a:pt x="178932" y="0"/>
                </a:lnTo>
                <a:close/>
              </a:path>
              <a:path w="594359" h="651509">
                <a:moveTo>
                  <a:pt x="594312" y="0"/>
                </a:moveTo>
                <a:lnTo>
                  <a:pt x="415380" y="0"/>
                </a:lnTo>
                <a:lnTo>
                  <a:pt x="415380" y="359695"/>
                </a:lnTo>
                <a:lnTo>
                  <a:pt x="406978" y="417978"/>
                </a:lnTo>
                <a:lnTo>
                  <a:pt x="383084" y="458974"/>
                </a:lnTo>
                <a:lnTo>
                  <a:pt x="345667" y="483196"/>
                </a:lnTo>
                <a:lnTo>
                  <a:pt x="296698" y="491156"/>
                </a:lnTo>
                <a:lnTo>
                  <a:pt x="571130" y="491156"/>
                </a:lnTo>
                <a:lnTo>
                  <a:pt x="582956" y="455074"/>
                </a:lnTo>
                <a:lnTo>
                  <a:pt x="591433" y="407422"/>
                </a:lnTo>
                <a:lnTo>
                  <a:pt x="594263" y="355130"/>
                </a:lnTo>
                <a:lnTo>
                  <a:pt x="594312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7654702" y="13390953"/>
            <a:ext cx="603885" cy="639445"/>
          </a:xfrm>
          <a:custGeom>
            <a:avLst/>
            <a:gdLst/>
            <a:ahLst/>
            <a:cxnLst/>
            <a:rect l="l" t="t" r="r" b="b"/>
            <a:pathLst>
              <a:path w="603884" h="639444">
                <a:moveTo>
                  <a:pt x="165231" y="0"/>
                </a:moveTo>
                <a:lnTo>
                  <a:pt x="0" y="0"/>
                </a:lnTo>
                <a:lnTo>
                  <a:pt x="0" y="639043"/>
                </a:lnTo>
                <a:lnTo>
                  <a:pt x="175283" y="639043"/>
                </a:lnTo>
                <a:lnTo>
                  <a:pt x="175283" y="288484"/>
                </a:lnTo>
                <a:lnTo>
                  <a:pt x="389787" y="288484"/>
                </a:lnTo>
                <a:lnTo>
                  <a:pt x="165231" y="0"/>
                </a:lnTo>
                <a:close/>
              </a:path>
              <a:path w="603884" h="639444">
                <a:moveTo>
                  <a:pt x="389787" y="288484"/>
                </a:moveTo>
                <a:lnTo>
                  <a:pt x="175283" y="288484"/>
                </a:lnTo>
                <a:lnTo>
                  <a:pt x="449151" y="639043"/>
                </a:lnTo>
                <a:lnTo>
                  <a:pt x="603435" y="639043"/>
                </a:lnTo>
                <a:lnTo>
                  <a:pt x="603435" y="337780"/>
                </a:lnTo>
                <a:lnTo>
                  <a:pt x="428159" y="337780"/>
                </a:lnTo>
                <a:lnTo>
                  <a:pt x="389787" y="288484"/>
                </a:lnTo>
                <a:close/>
              </a:path>
              <a:path w="603884" h="639444">
                <a:moveTo>
                  <a:pt x="603435" y="0"/>
                </a:moveTo>
                <a:lnTo>
                  <a:pt x="428159" y="0"/>
                </a:lnTo>
                <a:lnTo>
                  <a:pt x="428159" y="337780"/>
                </a:lnTo>
                <a:lnTo>
                  <a:pt x="603435" y="337780"/>
                </a:lnTo>
                <a:lnTo>
                  <a:pt x="603435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8371317" y="13390953"/>
            <a:ext cx="679450" cy="639445"/>
          </a:xfrm>
          <a:custGeom>
            <a:avLst/>
            <a:gdLst/>
            <a:ahLst/>
            <a:cxnLst/>
            <a:rect l="l" t="t" r="r" b="b"/>
            <a:pathLst>
              <a:path w="679450" h="639444">
                <a:moveTo>
                  <a:pt x="187152" y="0"/>
                </a:moveTo>
                <a:lnTo>
                  <a:pt x="0" y="0"/>
                </a:lnTo>
                <a:lnTo>
                  <a:pt x="0" y="639043"/>
                </a:lnTo>
                <a:lnTo>
                  <a:pt x="173458" y="639043"/>
                </a:lnTo>
                <a:lnTo>
                  <a:pt x="173458" y="272966"/>
                </a:lnTo>
                <a:lnTo>
                  <a:pt x="502420" y="272966"/>
                </a:lnTo>
                <a:lnTo>
                  <a:pt x="503018" y="272050"/>
                </a:lnTo>
                <a:lnTo>
                  <a:pt x="679210" y="272050"/>
                </a:lnTo>
                <a:lnTo>
                  <a:pt x="679210" y="247402"/>
                </a:lnTo>
                <a:lnTo>
                  <a:pt x="339605" y="247402"/>
                </a:lnTo>
                <a:lnTo>
                  <a:pt x="187152" y="0"/>
                </a:lnTo>
                <a:close/>
              </a:path>
              <a:path w="679450" h="639444">
                <a:moveTo>
                  <a:pt x="679210" y="272050"/>
                </a:moveTo>
                <a:lnTo>
                  <a:pt x="503018" y="272050"/>
                </a:lnTo>
                <a:lnTo>
                  <a:pt x="503018" y="639043"/>
                </a:lnTo>
                <a:lnTo>
                  <a:pt x="679210" y="639043"/>
                </a:lnTo>
                <a:lnTo>
                  <a:pt x="679210" y="272050"/>
                </a:lnTo>
                <a:close/>
              </a:path>
              <a:path w="679450" h="639444">
                <a:moveTo>
                  <a:pt x="502420" y="272966"/>
                </a:moveTo>
                <a:lnTo>
                  <a:pt x="173458" y="272966"/>
                </a:lnTo>
                <a:lnTo>
                  <a:pt x="335956" y="522186"/>
                </a:lnTo>
                <a:lnTo>
                  <a:pt x="339605" y="522186"/>
                </a:lnTo>
                <a:lnTo>
                  <a:pt x="502420" y="272966"/>
                </a:lnTo>
                <a:close/>
              </a:path>
              <a:path w="679450" h="639444">
                <a:moveTo>
                  <a:pt x="679210" y="0"/>
                </a:moveTo>
                <a:lnTo>
                  <a:pt x="492064" y="0"/>
                </a:lnTo>
                <a:lnTo>
                  <a:pt x="339605" y="247402"/>
                </a:lnTo>
                <a:lnTo>
                  <a:pt x="679210" y="247402"/>
                </a:lnTo>
                <a:lnTo>
                  <a:pt x="67921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0" y="21151"/>
            <a:ext cx="20104099" cy="8132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294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PROJECT TITLE GOES HERE, KEEP IT SHORT AND SWEET.  NOBODY WANTS TO READ A REALLY LONG TITLE.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P&amp;A-40x30_POSTER</dc:title>
  <cp:lastModifiedBy>L Yanabu</cp:lastModifiedBy>
  <cp:revision>1</cp:revision>
  <dcterms:created xsi:type="dcterms:W3CDTF">2017-03-28T21:42:07Z</dcterms:created>
  <dcterms:modified xsi:type="dcterms:W3CDTF">2017-03-28T21:43:57Z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2017-03-21T00:00:00Z</vt:filetime>
  </property>
  <property fmtid="{D5CDD505-2E9C-101B-9397-08002B2CF9AE}" pid="3" name="Creator">
    <vt:lpwstr>Adobe Illustrator CC 2017 (Macintosh)</vt:lpwstr>
  </property>
  <property fmtid="{D5CDD505-2E9C-101B-9397-08002B2CF9AE}" pid="4" name="LastSaved">
    <vt:filetime>2017-03-28T00:00:00Z</vt:filetime>
  </property>
</Properties>
</file>